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9" r:id="rId1"/>
  </p:sldMasterIdLst>
  <p:notesMasterIdLst>
    <p:notesMasterId r:id="rId32"/>
  </p:notesMasterIdLst>
  <p:handoutMasterIdLst>
    <p:handoutMasterId r:id="rId33"/>
  </p:handoutMasterIdLst>
  <p:sldIdLst>
    <p:sldId id="453" r:id="rId2"/>
    <p:sldId id="1219" r:id="rId3"/>
    <p:sldId id="1190" r:id="rId4"/>
    <p:sldId id="1193" r:id="rId5"/>
    <p:sldId id="1194" r:id="rId6"/>
    <p:sldId id="1195" r:id="rId7"/>
    <p:sldId id="1220" r:id="rId8"/>
    <p:sldId id="1197" r:id="rId9"/>
    <p:sldId id="1202" r:id="rId10"/>
    <p:sldId id="1203" r:id="rId11"/>
    <p:sldId id="1198" r:id="rId12"/>
    <p:sldId id="1199" r:id="rId13"/>
    <p:sldId id="1200" r:id="rId14"/>
    <p:sldId id="1204" r:id="rId15"/>
    <p:sldId id="1205" r:id="rId16"/>
    <p:sldId id="1201" r:id="rId17"/>
    <p:sldId id="1206" r:id="rId18"/>
    <p:sldId id="1207" r:id="rId19"/>
    <p:sldId id="1217" r:id="rId20"/>
    <p:sldId id="1218" r:id="rId21"/>
    <p:sldId id="1208" r:id="rId22"/>
    <p:sldId id="1209" r:id="rId23"/>
    <p:sldId id="1210" r:id="rId24"/>
    <p:sldId id="1211" r:id="rId25"/>
    <p:sldId id="1212" r:id="rId26"/>
    <p:sldId id="1213" r:id="rId27"/>
    <p:sldId id="1214" r:id="rId28"/>
    <p:sldId id="1215" r:id="rId29"/>
    <p:sldId id="1216" r:id="rId30"/>
    <p:sldId id="1221" r:id="rId3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Dinesh Mehta" initials="DB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D4D4D"/>
    <a:srgbClr val="663300"/>
    <a:srgbClr val="996633"/>
    <a:srgbClr val="800000"/>
    <a:srgbClr val="FFEB97"/>
    <a:srgbClr val="FFE36D"/>
    <a:srgbClr val="FFD72D"/>
    <a:srgbClr val="FFFFC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752" autoAdjust="0"/>
  </p:normalViewPr>
  <p:slideViewPr>
    <p:cSldViewPr>
      <p:cViewPr>
        <p:scale>
          <a:sx n="60" d="100"/>
          <a:sy n="60" d="100"/>
        </p:scale>
        <p:origin x="171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3C235-D9C6-489C-A0CE-E431E7078BAA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0C388-F55C-4F8F-9969-0CD148A60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124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3879D-09A6-4CB9-9D5C-5758DEBF0E68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E3CBA-99F8-498E-82FF-19E861FB6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73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4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8308" name="Footer Placeholder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fld id="{147BE34D-0B52-4F9E-8775-CF61346D6707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5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2948" name="Footer Placeholder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8192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fld id="{71EE6000-B2AE-4114-B6B4-859A1592CD01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9775"/>
            <a:ext cx="4935537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294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8294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AA482-5360-4F82-8493-3EA694CDE7C0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7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9450" y="798513"/>
            <a:ext cx="5318125" cy="3989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2AE5C-F5D2-4389-A35A-7618DE5C24A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6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35013"/>
            <a:ext cx="4900613" cy="3675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2AE5C-F5D2-4389-A35A-7618DE5C24A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9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04" name="Footer Placeholder 3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itchFamily="34" charset="0"/>
            </a:endParaRPr>
          </a:p>
        </p:txBody>
      </p:sp>
      <p:sp>
        <p:nvSpPr>
          <p:cNvPr id="8499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fld id="{89147D40-4415-455A-BE47-7F9EF88D980D}" type="slidenum">
              <a:rPr lang="en-US" altLang="en-US" smtClean="0">
                <a:latin typeface="Calibri" panose="020F0502020204030204" pitchFamily="34" charset="0"/>
              </a:rPr>
              <a:pPr/>
              <a:t>29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4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PAS Project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2819400" y="0"/>
            <a:ext cx="63246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1000"/>
                </a:schemeClr>
              </a:gs>
              <a:gs pos="85000">
                <a:schemeClr val="tx1">
                  <a:alpha val="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62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62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62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062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316058" y="6465889"/>
            <a:ext cx="685800" cy="371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ED6B-0CC5-469A-B783-72602EE40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609600" y="6534150"/>
            <a:ext cx="6781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PAS Project</a:t>
            </a:r>
          </a:p>
        </p:txBody>
      </p:sp>
    </p:spTree>
    <p:extLst>
      <p:ext uri="{BB962C8B-B14F-4D97-AF65-F5344CB8AC3E}">
        <p14:creationId xmlns:p14="http://schemas.microsoft.com/office/powerpoint/2010/main" val="9948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-Column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3" y="0"/>
          <a:ext cx="144318" cy="14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44318" cy="140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5637" y="134471"/>
            <a:ext cx="8312727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31" b="1" cap="none" baseline="0"/>
            </a:lvl1pPr>
          </a:lstStyle>
          <a:p>
            <a:r>
              <a:rPr lang="en-US" dirty="0" smtClean="0"/>
              <a:t>Click to edit Master slide 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581940" y="1008564"/>
            <a:ext cx="1662527" cy="699187"/>
          </a:xfrm>
          <a:prstGeom prst="homePlate">
            <a:avLst>
              <a:gd name="adj" fmla="val 17178"/>
            </a:avLst>
          </a:prstGeom>
          <a:solidFill>
            <a:schemeClr val="tx2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2161294" y="1008564"/>
            <a:ext cx="1662573" cy="699187"/>
          </a:xfrm>
          <a:prstGeom prst="chevron">
            <a:avLst>
              <a:gd name="adj" fmla="val 19003"/>
            </a:avLst>
          </a:prstGeom>
          <a:solidFill>
            <a:schemeClr val="tx2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56" hasCustomPrompt="1"/>
          </p:nvPr>
        </p:nvSpPr>
        <p:spPr>
          <a:xfrm>
            <a:off x="3740695" y="1008564"/>
            <a:ext cx="1662573" cy="699187"/>
          </a:xfrm>
          <a:prstGeom prst="chevron">
            <a:avLst>
              <a:gd name="adj" fmla="val 19003"/>
            </a:avLst>
          </a:prstGeom>
          <a:solidFill>
            <a:schemeClr val="tx2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1938" y="1815370"/>
            <a:ext cx="1496275" cy="4504719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63" hasCustomPrompt="1"/>
          </p:nvPr>
        </p:nvSpPr>
        <p:spPr>
          <a:xfrm>
            <a:off x="5320096" y="1008537"/>
            <a:ext cx="1662573" cy="699187"/>
          </a:xfrm>
          <a:prstGeom prst="chevron">
            <a:avLst>
              <a:gd name="adj" fmla="val 19003"/>
            </a:avLst>
          </a:prstGeom>
          <a:solidFill>
            <a:schemeClr val="tx2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64" hasCustomPrompt="1"/>
          </p:nvPr>
        </p:nvSpPr>
        <p:spPr>
          <a:xfrm>
            <a:off x="6899542" y="1008537"/>
            <a:ext cx="1662573" cy="699187"/>
          </a:xfrm>
          <a:prstGeom prst="chevron">
            <a:avLst>
              <a:gd name="adj" fmla="val 19003"/>
            </a:avLst>
          </a:prstGeom>
          <a:solidFill>
            <a:schemeClr val="tx2"/>
          </a:solidFill>
        </p:spPr>
        <p:txBody>
          <a:bodyPr lIns="82058" tIns="41029" rIns="82058" bIns="41029"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65"/>
          </p:nvPr>
        </p:nvSpPr>
        <p:spPr>
          <a:xfrm>
            <a:off x="2161339" y="1829411"/>
            <a:ext cx="1496275" cy="4504719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66"/>
          </p:nvPr>
        </p:nvSpPr>
        <p:spPr>
          <a:xfrm>
            <a:off x="3749053" y="1829411"/>
            <a:ext cx="1496275" cy="4504719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67"/>
          </p:nvPr>
        </p:nvSpPr>
        <p:spPr>
          <a:xfrm>
            <a:off x="5361704" y="1829411"/>
            <a:ext cx="1496275" cy="4504719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68"/>
          </p:nvPr>
        </p:nvSpPr>
        <p:spPr>
          <a:xfrm>
            <a:off x="6949418" y="1829411"/>
            <a:ext cx="1496275" cy="4504719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415926" y="6446494"/>
            <a:ext cx="753228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23" baseline="0"/>
            </a:lvl1pPr>
          </a:lstStyle>
          <a:p>
            <a:r>
              <a:rPr lang="en-US" dirty="0" smtClean="0"/>
              <a:t>Click to edit Master footer. This space is reserved for footnotes and sources only, and cannot be expanded beyond its current size. Text should never cover the ‘Dalberg #’ in the bottom right., but the bottom line of text can extend under it if necessary.  SOURCE::</a:t>
            </a:r>
            <a:r>
              <a:rPr lang="en-US" dirty="0" err="1" smtClean="0"/>
              <a:t>xxxxxxxxxxxxxxxxxxxxxxxxxxxxxxxxxxxxxxxxxxxxx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3608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608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5637" y="134471"/>
            <a:ext cx="8312727" cy="609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31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415926" y="6446496"/>
            <a:ext cx="7532284" cy="38667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923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08326" y="1008531"/>
            <a:ext cx="8299535" cy="5325595"/>
          </a:xfrm>
          <a:prstGeom prst="rect">
            <a:avLst/>
          </a:prstGeom>
        </p:spPr>
        <p:txBody>
          <a:bodyPr lIns="0" tIns="0" rIns="0" bIns="0"/>
          <a:lstStyle>
            <a:lvl1pPr marL="159731" indent="-159731">
              <a:defRPr sz="1292"/>
            </a:lvl1pPr>
            <a:lvl2pPr marL="320928" indent="-161196">
              <a:defRPr sz="1108"/>
            </a:lvl2pPr>
            <a:lvl3pPr marL="470401" indent="-149473">
              <a:defRPr sz="1108"/>
            </a:lvl3pPr>
            <a:lvl4pPr marL="630131" indent="-159731">
              <a:defRPr sz="1108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018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81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006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Slide Number Placeholder 12"/>
          <p:cNvSpPr txBox="1">
            <a:spLocks/>
          </p:cNvSpPr>
          <p:nvPr userDrawn="1"/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EDBEA-8D71-4D99-973A-F59B0B00E3C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225"/>
            <a:ext cx="8153400" cy="60237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524000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524000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8382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8382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899"/>
            <a:ext cx="8077200" cy="609600"/>
          </a:xfrm>
        </p:spPr>
        <p:txBody>
          <a:bodyPr anchor="ctr">
            <a:normAutofit/>
          </a:bodyPr>
          <a:lstStyle>
            <a:lvl1pPr algn="l">
              <a:buNone/>
              <a:defRPr sz="40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914400"/>
            <a:ext cx="1600200" cy="5181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914400"/>
            <a:ext cx="6400800" cy="5181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81150" y="4654296"/>
            <a:ext cx="756285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648200"/>
            <a:ext cx="73533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14300" cy="45529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r>
              <a:rPr lang="en-US" smtClean="0"/>
              <a:t>PAS Project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5295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CD85CB9-7052-4285-AB74-A557100745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569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67336"/>
            <a:ext cx="81534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4400"/>
            <a:ext cx="81534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622002"/>
            <a:ext cx="9144000" cy="14935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667722"/>
            <a:ext cx="533400" cy="1066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667722"/>
            <a:ext cx="8553450" cy="1066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  <p:sldLayoutId id="2147483844" r:id="rId13"/>
    <p:sldLayoutId id="2147483845" r:id="rId14"/>
    <p:sldLayoutId id="2147483846" r:id="rId15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1.e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mr-IN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CEPT University, </a:t>
            </a:r>
            <a:r>
              <a:rPr lang="mr-IN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अहमदाबाद</a:t>
            </a:r>
            <a:endParaRPr lang="en-IN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2246977"/>
            <a:ext cx="8991600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mr-I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स्वच्छ महाराष्ट्र अभियान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mr-IN" sz="4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ODF + व ODF ++ शहरांकडे वळणे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mr-IN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विभागीय कार्यशाळा : टप्पा २ </a:t>
            </a:r>
          </a:p>
        </p:txBody>
      </p:sp>
      <p:pic>
        <p:nvPicPr>
          <p:cNvPr id="20482" name="Picture 2" descr="D:\PAS YA DUR 2\PHOTOS_MEETINGS_FIELD VISITS\16. MEETRA_Nirmal Gram_Sanitation park_11.8.2015\Nirmal  Gram Campus\IMG_8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314" y="13789"/>
            <a:ext cx="1585686" cy="18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-34290" y="1883331"/>
            <a:ext cx="91782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18447" y="2358"/>
            <a:ext cx="0" cy="1876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980388" y="13789"/>
            <a:ext cx="0" cy="1876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6208329"/>
            <a:ext cx="2024062" cy="419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0" t="18697" b="18126"/>
          <a:stretch/>
        </p:blipFill>
        <p:spPr>
          <a:xfrm>
            <a:off x="0" y="0"/>
            <a:ext cx="2903207" cy="1847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90" y="-9038"/>
            <a:ext cx="1114010" cy="185668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290848" y="-1766"/>
            <a:ext cx="1933904" cy="1833646"/>
          </a:xfrm>
          <a:prstGeom prst="roundRect">
            <a:avLst>
              <a:gd name="adj" fmla="val 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92" b="-1370"/>
            </a:stretch>
          </a:blip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13789"/>
            <a:ext cx="1115711" cy="189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याचा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किमान आकार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. .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36" name="Group 235"/>
          <p:cNvGrpSpPr/>
          <p:nvPr/>
        </p:nvGrpSpPr>
        <p:grpSpPr>
          <a:xfrm>
            <a:off x="2971800" y="1740150"/>
            <a:ext cx="2971799" cy="3441450"/>
            <a:chOff x="3434106" y="1219202"/>
            <a:chExt cx="3240727" cy="3441450"/>
          </a:xfrm>
        </p:grpSpPr>
        <p:cxnSp>
          <p:nvCxnSpPr>
            <p:cNvPr id="237" name="Straight Connector 236"/>
            <p:cNvCxnSpPr>
              <a:stCxn id="242" idx="1"/>
            </p:cNvCxnSpPr>
            <p:nvPr/>
          </p:nvCxnSpPr>
          <p:spPr>
            <a:xfrm flipV="1">
              <a:off x="4633576" y="1949311"/>
              <a:ext cx="0" cy="1456913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grpSp>
          <p:nvGrpSpPr>
            <p:cNvPr id="238" name="Group 237"/>
            <p:cNvGrpSpPr/>
            <p:nvPr/>
          </p:nvGrpSpPr>
          <p:grpSpPr>
            <a:xfrm>
              <a:off x="3434106" y="1219202"/>
              <a:ext cx="3240727" cy="3441450"/>
              <a:chOff x="127000" y="1219201"/>
              <a:chExt cx="3746500" cy="4148767"/>
            </a:xfrm>
          </p:grpSpPr>
          <p:sp>
            <p:nvSpPr>
              <p:cNvPr id="242" name="Parallelogram 2"/>
              <p:cNvSpPr/>
              <p:nvPr/>
            </p:nvSpPr>
            <p:spPr>
              <a:xfrm>
                <a:off x="828987" y="3849370"/>
                <a:ext cx="1814830" cy="652780"/>
              </a:xfrm>
              <a:custGeom>
                <a:avLst/>
                <a:gdLst>
                  <a:gd name="connsiteX0" fmla="*/ 0 w 2468880"/>
                  <a:gd name="connsiteY0" fmla="*/ 640080 h 640080"/>
                  <a:gd name="connsiteX1" fmla="*/ 684681 w 2468880"/>
                  <a:gd name="connsiteY1" fmla="*/ 0 h 640080"/>
                  <a:gd name="connsiteX2" fmla="*/ 2468880 w 2468880"/>
                  <a:gd name="connsiteY2" fmla="*/ 0 h 640080"/>
                  <a:gd name="connsiteX3" fmla="*/ 1784199 w 2468880"/>
                  <a:gd name="connsiteY3" fmla="*/ 640080 h 640080"/>
                  <a:gd name="connsiteX4" fmla="*/ 0 w 2468880"/>
                  <a:gd name="connsiteY4" fmla="*/ 640080 h 640080"/>
                  <a:gd name="connsiteX0" fmla="*/ 0 w 2468880"/>
                  <a:gd name="connsiteY0" fmla="*/ 640080 h 646430"/>
                  <a:gd name="connsiteX1" fmla="*/ 684681 w 2468880"/>
                  <a:gd name="connsiteY1" fmla="*/ 0 h 646430"/>
                  <a:gd name="connsiteX2" fmla="*/ 2468880 w 2468880"/>
                  <a:gd name="connsiteY2" fmla="*/ 0 h 646430"/>
                  <a:gd name="connsiteX3" fmla="*/ 1809599 w 2468880"/>
                  <a:gd name="connsiteY3" fmla="*/ 646430 h 646430"/>
                  <a:gd name="connsiteX4" fmla="*/ 0 w 2468880"/>
                  <a:gd name="connsiteY4" fmla="*/ 640080 h 646430"/>
                  <a:gd name="connsiteX0" fmla="*/ 0 w 1814830"/>
                  <a:gd name="connsiteY0" fmla="*/ 646430 h 652780"/>
                  <a:gd name="connsiteX1" fmla="*/ 684681 w 1814830"/>
                  <a:gd name="connsiteY1" fmla="*/ 6350 h 652780"/>
                  <a:gd name="connsiteX2" fmla="*/ 1814830 w 1814830"/>
                  <a:gd name="connsiteY2" fmla="*/ 0 h 652780"/>
                  <a:gd name="connsiteX3" fmla="*/ 1809599 w 1814830"/>
                  <a:gd name="connsiteY3" fmla="*/ 652780 h 652780"/>
                  <a:gd name="connsiteX4" fmla="*/ 0 w 1814830"/>
                  <a:gd name="connsiteY4" fmla="*/ 646430 h 65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830" h="652780">
                    <a:moveTo>
                      <a:pt x="0" y="646430"/>
                    </a:moveTo>
                    <a:lnTo>
                      <a:pt x="684681" y="6350"/>
                    </a:lnTo>
                    <a:lnTo>
                      <a:pt x="1814830" y="0"/>
                    </a:lnTo>
                    <a:cubicBezTo>
                      <a:pt x="1813086" y="217593"/>
                      <a:pt x="1811343" y="435187"/>
                      <a:pt x="1809599" y="652780"/>
                    </a:cubicBezTo>
                    <a:lnTo>
                      <a:pt x="0" y="64643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3" name="Group 242"/>
              <p:cNvGrpSpPr/>
              <p:nvPr/>
            </p:nvGrpSpPr>
            <p:grpSpPr>
              <a:xfrm>
                <a:off x="685800" y="1219201"/>
                <a:ext cx="2681927" cy="3276600"/>
                <a:chOff x="1278555" y="4429439"/>
                <a:chExt cx="1504864" cy="1666561"/>
              </a:xfrm>
            </p:grpSpPr>
            <p:sp>
              <p:nvSpPr>
                <p:cNvPr id="250" name="Cube 249"/>
                <p:cNvSpPr/>
                <p:nvPr/>
              </p:nvSpPr>
              <p:spPr>
                <a:xfrm>
                  <a:off x="1358900" y="4495800"/>
                  <a:ext cx="1361381" cy="1600200"/>
                </a:xfrm>
                <a:prstGeom prst="cub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416944" y="5006491"/>
                  <a:ext cx="329269" cy="990600"/>
                </a:xfrm>
                <a:prstGeom prst="rect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isometricLeftDown">
                    <a:rot lat="2100000" lon="7140000" rev="0"/>
                  </a:camera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.</a:t>
                  </a:r>
                </a:p>
              </p:txBody>
            </p:sp>
            <p:sp>
              <p:nvSpPr>
                <p:cNvPr id="252" name="Cube 251"/>
                <p:cNvSpPr/>
                <p:nvPr/>
              </p:nvSpPr>
              <p:spPr>
                <a:xfrm>
                  <a:off x="1278555" y="4429439"/>
                  <a:ext cx="1504864" cy="447675"/>
                </a:xfrm>
                <a:prstGeom prst="cube">
                  <a:avLst>
                    <a:gd name="adj" fmla="val 78571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44" name="Straight Arrow Connector 243"/>
              <p:cNvCxnSpPr/>
              <p:nvPr/>
            </p:nvCxnSpPr>
            <p:spPr>
              <a:xfrm flipH="1">
                <a:off x="2819400" y="4010798"/>
                <a:ext cx="609600" cy="58107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cxnSp>
            <p:nvCxnSpPr>
              <p:cNvPr id="245" name="Straight Arrow Connector 244"/>
              <p:cNvCxnSpPr/>
              <p:nvPr/>
            </p:nvCxnSpPr>
            <p:spPr>
              <a:xfrm flipH="1">
                <a:off x="825231" y="4744276"/>
                <a:ext cx="1818586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246" name="TextBox 245"/>
              <p:cNvSpPr txBox="1"/>
              <p:nvPr/>
            </p:nvSpPr>
            <p:spPr>
              <a:xfrm>
                <a:off x="3111500" y="4289907"/>
                <a:ext cx="762000" cy="37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</a:rPr>
                  <a:t>1 m</a:t>
                </a: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1417164" y="4996934"/>
                <a:ext cx="762000" cy="37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</a:rPr>
                  <a:t>1.2 m</a:t>
                </a:r>
              </a:p>
            </p:txBody>
          </p:sp>
          <p:cxnSp>
            <p:nvCxnSpPr>
              <p:cNvPr id="248" name="Straight Arrow Connector 247"/>
              <p:cNvCxnSpPr/>
              <p:nvPr/>
            </p:nvCxnSpPr>
            <p:spPr>
              <a:xfrm>
                <a:off x="533400" y="2099368"/>
                <a:ext cx="0" cy="240278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249" name="TextBox 248"/>
              <p:cNvSpPr txBox="1"/>
              <p:nvPr/>
            </p:nvSpPr>
            <p:spPr>
              <a:xfrm>
                <a:off x="127000" y="2964037"/>
                <a:ext cx="762000" cy="37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</a:rPr>
                  <a:t>2.1 m</a:t>
                </a:r>
              </a:p>
            </p:txBody>
          </p:sp>
        </p:grpSp>
        <p:pic>
          <p:nvPicPr>
            <p:cNvPr id="239" name="Picture 7" descr="http://images.clipartpanda.com/water-faucet-clipart-black-and-white-7599037-dripping-tap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2832" y="2699919"/>
              <a:ext cx="371220" cy="657989"/>
            </a:xfrm>
            <a:prstGeom prst="rect">
              <a:avLst/>
            </a:prstGeom>
            <a:noFill/>
          </p:spPr>
        </p:pic>
        <p:sp>
          <p:nvSpPr>
            <p:cNvPr id="240" name="Freeform 239"/>
            <p:cNvSpPr/>
            <p:nvPr/>
          </p:nvSpPr>
          <p:spPr>
            <a:xfrm>
              <a:off x="4254502" y="3564770"/>
              <a:ext cx="276659" cy="213861"/>
            </a:xfrm>
            <a:custGeom>
              <a:avLst/>
              <a:gdLst>
                <a:gd name="connsiteX0" fmla="*/ 0 w 516732"/>
                <a:gd name="connsiteY0" fmla="*/ 42862 h 392906"/>
                <a:gd name="connsiteX1" fmla="*/ 359569 w 516732"/>
                <a:gd name="connsiteY1" fmla="*/ 0 h 392906"/>
                <a:gd name="connsiteX2" fmla="*/ 359569 w 516732"/>
                <a:gd name="connsiteY2" fmla="*/ 9525 h 392906"/>
                <a:gd name="connsiteX3" fmla="*/ 404813 w 516732"/>
                <a:gd name="connsiteY3" fmla="*/ 19050 h 392906"/>
                <a:gd name="connsiteX4" fmla="*/ 516732 w 516732"/>
                <a:gd name="connsiteY4" fmla="*/ 273844 h 392906"/>
                <a:gd name="connsiteX5" fmla="*/ 490538 w 516732"/>
                <a:gd name="connsiteY5" fmla="*/ 285750 h 392906"/>
                <a:gd name="connsiteX6" fmla="*/ 383382 w 516732"/>
                <a:gd name="connsiteY6" fmla="*/ 52387 h 392906"/>
                <a:gd name="connsiteX7" fmla="*/ 350044 w 516732"/>
                <a:gd name="connsiteY7" fmla="*/ 54769 h 392906"/>
                <a:gd name="connsiteX8" fmla="*/ 340519 w 516732"/>
                <a:gd name="connsiteY8" fmla="*/ 83344 h 392906"/>
                <a:gd name="connsiteX9" fmla="*/ 335757 w 516732"/>
                <a:gd name="connsiteY9" fmla="*/ 388144 h 392906"/>
                <a:gd name="connsiteX10" fmla="*/ 104775 w 516732"/>
                <a:gd name="connsiteY10" fmla="*/ 392906 h 392906"/>
                <a:gd name="connsiteX11" fmla="*/ 57150 w 516732"/>
                <a:gd name="connsiteY11" fmla="*/ 83344 h 392906"/>
                <a:gd name="connsiteX12" fmla="*/ 0 w 516732"/>
                <a:gd name="connsiteY12" fmla="*/ 42862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732" h="392906">
                  <a:moveTo>
                    <a:pt x="0" y="42862"/>
                  </a:moveTo>
                  <a:lnTo>
                    <a:pt x="359569" y="0"/>
                  </a:lnTo>
                  <a:lnTo>
                    <a:pt x="359569" y="9525"/>
                  </a:lnTo>
                  <a:lnTo>
                    <a:pt x="404813" y="19050"/>
                  </a:lnTo>
                  <a:cubicBezTo>
                    <a:pt x="442414" y="103851"/>
                    <a:pt x="516732" y="181080"/>
                    <a:pt x="516732" y="273844"/>
                  </a:cubicBezTo>
                  <a:lnTo>
                    <a:pt x="490538" y="285750"/>
                  </a:lnTo>
                  <a:lnTo>
                    <a:pt x="383382" y="52387"/>
                  </a:lnTo>
                  <a:lnTo>
                    <a:pt x="350044" y="54769"/>
                  </a:lnTo>
                  <a:lnTo>
                    <a:pt x="340519" y="83344"/>
                  </a:lnTo>
                  <a:cubicBezTo>
                    <a:pt x="338932" y="184944"/>
                    <a:pt x="337344" y="286544"/>
                    <a:pt x="335757" y="388144"/>
                  </a:cubicBezTo>
                  <a:lnTo>
                    <a:pt x="104775" y="392906"/>
                  </a:lnTo>
                  <a:lnTo>
                    <a:pt x="57150" y="83344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241" name="Flowchart: Manual Operation 240"/>
            <p:cNvSpPr/>
            <p:nvPr/>
          </p:nvSpPr>
          <p:spPr>
            <a:xfrm>
              <a:off x="4513129" y="3295809"/>
              <a:ext cx="382989" cy="375892"/>
            </a:xfrm>
            <a:prstGeom prst="flowChartManualOperation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5877560" y="1710573"/>
            <a:ext cx="3393851" cy="2992684"/>
            <a:chOff x="3592715" y="1219202"/>
            <a:chExt cx="2916835" cy="2992684"/>
          </a:xfrm>
        </p:grpSpPr>
        <p:cxnSp>
          <p:nvCxnSpPr>
            <p:cNvPr id="254" name="Straight Connector 253"/>
            <p:cNvCxnSpPr>
              <a:stCxn id="259" idx="1"/>
            </p:cNvCxnSpPr>
            <p:nvPr/>
          </p:nvCxnSpPr>
          <p:spPr>
            <a:xfrm flipV="1">
              <a:off x="4633576" y="1949311"/>
              <a:ext cx="0" cy="1456913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grpSp>
          <p:nvGrpSpPr>
            <p:cNvPr id="255" name="Group 254"/>
            <p:cNvGrpSpPr/>
            <p:nvPr/>
          </p:nvGrpSpPr>
          <p:grpSpPr>
            <a:xfrm>
              <a:off x="3592715" y="1219202"/>
              <a:ext cx="2916835" cy="2992684"/>
              <a:chOff x="310360" y="1219201"/>
              <a:chExt cx="3372060" cy="3607767"/>
            </a:xfrm>
          </p:grpSpPr>
          <p:sp>
            <p:nvSpPr>
              <p:cNvPr id="259" name="Parallelogram 2"/>
              <p:cNvSpPr/>
              <p:nvPr/>
            </p:nvSpPr>
            <p:spPr>
              <a:xfrm>
                <a:off x="828987" y="3849370"/>
                <a:ext cx="1814830" cy="652780"/>
              </a:xfrm>
              <a:custGeom>
                <a:avLst/>
                <a:gdLst>
                  <a:gd name="connsiteX0" fmla="*/ 0 w 2468880"/>
                  <a:gd name="connsiteY0" fmla="*/ 640080 h 640080"/>
                  <a:gd name="connsiteX1" fmla="*/ 684681 w 2468880"/>
                  <a:gd name="connsiteY1" fmla="*/ 0 h 640080"/>
                  <a:gd name="connsiteX2" fmla="*/ 2468880 w 2468880"/>
                  <a:gd name="connsiteY2" fmla="*/ 0 h 640080"/>
                  <a:gd name="connsiteX3" fmla="*/ 1784199 w 2468880"/>
                  <a:gd name="connsiteY3" fmla="*/ 640080 h 640080"/>
                  <a:gd name="connsiteX4" fmla="*/ 0 w 2468880"/>
                  <a:gd name="connsiteY4" fmla="*/ 640080 h 640080"/>
                  <a:gd name="connsiteX0" fmla="*/ 0 w 2468880"/>
                  <a:gd name="connsiteY0" fmla="*/ 640080 h 646430"/>
                  <a:gd name="connsiteX1" fmla="*/ 684681 w 2468880"/>
                  <a:gd name="connsiteY1" fmla="*/ 0 h 646430"/>
                  <a:gd name="connsiteX2" fmla="*/ 2468880 w 2468880"/>
                  <a:gd name="connsiteY2" fmla="*/ 0 h 646430"/>
                  <a:gd name="connsiteX3" fmla="*/ 1809599 w 2468880"/>
                  <a:gd name="connsiteY3" fmla="*/ 646430 h 646430"/>
                  <a:gd name="connsiteX4" fmla="*/ 0 w 2468880"/>
                  <a:gd name="connsiteY4" fmla="*/ 640080 h 646430"/>
                  <a:gd name="connsiteX0" fmla="*/ 0 w 1814830"/>
                  <a:gd name="connsiteY0" fmla="*/ 646430 h 652780"/>
                  <a:gd name="connsiteX1" fmla="*/ 684681 w 1814830"/>
                  <a:gd name="connsiteY1" fmla="*/ 6350 h 652780"/>
                  <a:gd name="connsiteX2" fmla="*/ 1814830 w 1814830"/>
                  <a:gd name="connsiteY2" fmla="*/ 0 h 652780"/>
                  <a:gd name="connsiteX3" fmla="*/ 1809599 w 1814830"/>
                  <a:gd name="connsiteY3" fmla="*/ 652780 h 652780"/>
                  <a:gd name="connsiteX4" fmla="*/ 0 w 1814830"/>
                  <a:gd name="connsiteY4" fmla="*/ 646430 h 65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830" h="652780">
                    <a:moveTo>
                      <a:pt x="0" y="646430"/>
                    </a:moveTo>
                    <a:lnTo>
                      <a:pt x="684681" y="6350"/>
                    </a:lnTo>
                    <a:lnTo>
                      <a:pt x="1814830" y="0"/>
                    </a:lnTo>
                    <a:cubicBezTo>
                      <a:pt x="1813086" y="217593"/>
                      <a:pt x="1811343" y="435187"/>
                      <a:pt x="1809599" y="652780"/>
                    </a:cubicBezTo>
                    <a:lnTo>
                      <a:pt x="0" y="64643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roup 259"/>
              <p:cNvGrpSpPr/>
              <p:nvPr/>
            </p:nvGrpSpPr>
            <p:grpSpPr>
              <a:xfrm>
                <a:off x="685800" y="1219201"/>
                <a:ext cx="2681927" cy="3276600"/>
                <a:chOff x="1278555" y="4429439"/>
                <a:chExt cx="1504864" cy="1666561"/>
              </a:xfrm>
            </p:grpSpPr>
            <p:sp>
              <p:nvSpPr>
                <p:cNvPr id="265" name="Cube 264"/>
                <p:cNvSpPr/>
                <p:nvPr/>
              </p:nvSpPr>
              <p:spPr>
                <a:xfrm>
                  <a:off x="1358900" y="4495800"/>
                  <a:ext cx="1361381" cy="1600200"/>
                </a:xfrm>
                <a:prstGeom prst="cub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2416944" y="4959769"/>
                  <a:ext cx="329269" cy="990600"/>
                </a:xfrm>
                <a:prstGeom prst="rect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isometricLeftDown">
                    <a:rot lat="2100000" lon="7140000" rev="0"/>
                  </a:camera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.</a:t>
                  </a:r>
                </a:p>
              </p:txBody>
            </p:sp>
            <p:sp>
              <p:nvSpPr>
                <p:cNvPr id="267" name="Cube 266"/>
                <p:cNvSpPr/>
                <p:nvPr/>
              </p:nvSpPr>
              <p:spPr>
                <a:xfrm>
                  <a:off x="1278555" y="4429439"/>
                  <a:ext cx="1504864" cy="447675"/>
                </a:xfrm>
                <a:prstGeom prst="cube">
                  <a:avLst>
                    <a:gd name="adj" fmla="val 78571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61" name="Straight Arrow Connector 260"/>
              <p:cNvCxnSpPr/>
              <p:nvPr/>
            </p:nvCxnSpPr>
            <p:spPr>
              <a:xfrm flipV="1">
                <a:off x="2714606" y="4010695"/>
                <a:ext cx="653121" cy="73358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262" name="TextBox 261"/>
              <p:cNvSpPr txBox="1"/>
              <p:nvPr/>
            </p:nvSpPr>
            <p:spPr>
              <a:xfrm>
                <a:off x="2920420" y="4455934"/>
                <a:ext cx="762000" cy="37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</a:rPr>
                  <a:t>1 m</a:t>
                </a:r>
              </a:p>
            </p:txBody>
          </p:sp>
          <p:cxnSp>
            <p:nvCxnSpPr>
              <p:cNvPr id="263" name="Straight Arrow Connector 262"/>
              <p:cNvCxnSpPr/>
              <p:nvPr/>
            </p:nvCxnSpPr>
            <p:spPr>
              <a:xfrm>
                <a:off x="533400" y="2099368"/>
                <a:ext cx="0" cy="240278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264" name="TextBox 263"/>
              <p:cNvSpPr txBox="1"/>
              <p:nvPr/>
            </p:nvSpPr>
            <p:spPr>
              <a:xfrm>
                <a:off x="310360" y="2964038"/>
                <a:ext cx="762000" cy="37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</a:rPr>
                  <a:t>2.1 m</a:t>
                </a:r>
              </a:p>
            </p:txBody>
          </p:sp>
        </p:grpSp>
        <p:pic>
          <p:nvPicPr>
            <p:cNvPr id="256" name="Picture 7" descr="http://images.clipartpanda.com/water-faucet-clipart-black-and-white-7599037-dripping-tap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2832" y="2699919"/>
              <a:ext cx="311791" cy="657989"/>
            </a:xfrm>
            <a:prstGeom prst="rect">
              <a:avLst/>
            </a:prstGeom>
            <a:noFill/>
          </p:spPr>
        </p:pic>
        <p:sp>
          <p:nvSpPr>
            <p:cNvPr id="257" name="Freeform 256"/>
            <p:cNvSpPr/>
            <p:nvPr/>
          </p:nvSpPr>
          <p:spPr>
            <a:xfrm>
              <a:off x="4254502" y="3564770"/>
              <a:ext cx="276659" cy="213861"/>
            </a:xfrm>
            <a:custGeom>
              <a:avLst/>
              <a:gdLst>
                <a:gd name="connsiteX0" fmla="*/ 0 w 516732"/>
                <a:gd name="connsiteY0" fmla="*/ 42862 h 392906"/>
                <a:gd name="connsiteX1" fmla="*/ 359569 w 516732"/>
                <a:gd name="connsiteY1" fmla="*/ 0 h 392906"/>
                <a:gd name="connsiteX2" fmla="*/ 359569 w 516732"/>
                <a:gd name="connsiteY2" fmla="*/ 9525 h 392906"/>
                <a:gd name="connsiteX3" fmla="*/ 404813 w 516732"/>
                <a:gd name="connsiteY3" fmla="*/ 19050 h 392906"/>
                <a:gd name="connsiteX4" fmla="*/ 516732 w 516732"/>
                <a:gd name="connsiteY4" fmla="*/ 273844 h 392906"/>
                <a:gd name="connsiteX5" fmla="*/ 490538 w 516732"/>
                <a:gd name="connsiteY5" fmla="*/ 285750 h 392906"/>
                <a:gd name="connsiteX6" fmla="*/ 383382 w 516732"/>
                <a:gd name="connsiteY6" fmla="*/ 52387 h 392906"/>
                <a:gd name="connsiteX7" fmla="*/ 350044 w 516732"/>
                <a:gd name="connsiteY7" fmla="*/ 54769 h 392906"/>
                <a:gd name="connsiteX8" fmla="*/ 340519 w 516732"/>
                <a:gd name="connsiteY8" fmla="*/ 83344 h 392906"/>
                <a:gd name="connsiteX9" fmla="*/ 335757 w 516732"/>
                <a:gd name="connsiteY9" fmla="*/ 388144 h 392906"/>
                <a:gd name="connsiteX10" fmla="*/ 104775 w 516732"/>
                <a:gd name="connsiteY10" fmla="*/ 392906 h 392906"/>
                <a:gd name="connsiteX11" fmla="*/ 57150 w 516732"/>
                <a:gd name="connsiteY11" fmla="*/ 83344 h 392906"/>
                <a:gd name="connsiteX12" fmla="*/ 0 w 516732"/>
                <a:gd name="connsiteY12" fmla="*/ 42862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732" h="392906">
                  <a:moveTo>
                    <a:pt x="0" y="42862"/>
                  </a:moveTo>
                  <a:lnTo>
                    <a:pt x="359569" y="0"/>
                  </a:lnTo>
                  <a:lnTo>
                    <a:pt x="359569" y="9525"/>
                  </a:lnTo>
                  <a:lnTo>
                    <a:pt x="404813" y="19050"/>
                  </a:lnTo>
                  <a:cubicBezTo>
                    <a:pt x="442414" y="103851"/>
                    <a:pt x="516732" y="181080"/>
                    <a:pt x="516732" y="273844"/>
                  </a:cubicBezTo>
                  <a:lnTo>
                    <a:pt x="490538" y="285750"/>
                  </a:lnTo>
                  <a:lnTo>
                    <a:pt x="383382" y="52387"/>
                  </a:lnTo>
                  <a:lnTo>
                    <a:pt x="350044" y="54769"/>
                  </a:lnTo>
                  <a:lnTo>
                    <a:pt x="340519" y="83344"/>
                  </a:lnTo>
                  <a:cubicBezTo>
                    <a:pt x="338932" y="184944"/>
                    <a:pt x="337344" y="286544"/>
                    <a:pt x="335757" y="388144"/>
                  </a:cubicBezTo>
                  <a:lnTo>
                    <a:pt x="104775" y="392906"/>
                  </a:lnTo>
                  <a:lnTo>
                    <a:pt x="57150" y="83344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258" name="Flowchart: Manual Operation 257"/>
            <p:cNvSpPr/>
            <p:nvPr/>
          </p:nvSpPr>
          <p:spPr>
            <a:xfrm>
              <a:off x="4513129" y="3295809"/>
              <a:ext cx="382989" cy="375892"/>
            </a:xfrm>
            <a:prstGeom prst="flowChartManualOperation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pic>
        <p:nvPicPr>
          <p:cNvPr id="268" name="Picture 4" descr="https://encrypted-tbn2.gstatic.com/images?q=tbn:ANd9GcR2szAWdhB62sybKt5AZwHFJ0U_RujYRpOCNroDLRfdL0_LLAIC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r="8412"/>
          <a:stretch/>
        </p:blipFill>
        <p:spPr bwMode="auto">
          <a:xfrm flipH="1">
            <a:off x="7429617" y="3139975"/>
            <a:ext cx="623388" cy="79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TextBox 268"/>
          <p:cNvSpPr txBox="1"/>
          <p:nvPr/>
        </p:nvSpPr>
        <p:spPr>
          <a:xfrm>
            <a:off x="7453047" y="4026148"/>
            <a:ext cx="110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1.8 m</a:t>
            </a:r>
            <a:r>
              <a:rPr lang="en-US" baseline="30000" dirty="0" smtClean="0">
                <a:latin typeface="Calibri"/>
              </a:rPr>
              <a:t>2</a:t>
            </a:r>
            <a:endParaRPr lang="en-US" baseline="30000" dirty="0">
              <a:latin typeface="Calibri"/>
            </a:endParaRPr>
          </a:p>
        </p:txBody>
      </p:sp>
      <p:grpSp>
        <p:nvGrpSpPr>
          <p:cNvPr id="270" name="Group 269"/>
          <p:cNvGrpSpPr/>
          <p:nvPr/>
        </p:nvGrpSpPr>
        <p:grpSpPr>
          <a:xfrm>
            <a:off x="63501" y="1740150"/>
            <a:ext cx="2971799" cy="3441450"/>
            <a:chOff x="63501" y="1219202"/>
            <a:chExt cx="2971799" cy="3441450"/>
          </a:xfrm>
        </p:grpSpPr>
        <p:sp>
          <p:nvSpPr>
            <p:cNvPr id="271" name="Parallelogram 2"/>
            <p:cNvSpPr/>
            <p:nvPr/>
          </p:nvSpPr>
          <p:spPr>
            <a:xfrm>
              <a:off x="620331" y="3400957"/>
              <a:ext cx="1439560" cy="541489"/>
            </a:xfrm>
            <a:custGeom>
              <a:avLst/>
              <a:gdLst>
                <a:gd name="connsiteX0" fmla="*/ 0 w 2468880"/>
                <a:gd name="connsiteY0" fmla="*/ 640080 h 640080"/>
                <a:gd name="connsiteX1" fmla="*/ 684681 w 2468880"/>
                <a:gd name="connsiteY1" fmla="*/ 0 h 640080"/>
                <a:gd name="connsiteX2" fmla="*/ 2468880 w 2468880"/>
                <a:gd name="connsiteY2" fmla="*/ 0 h 640080"/>
                <a:gd name="connsiteX3" fmla="*/ 1784199 w 2468880"/>
                <a:gd name="connsiteY3" fmla="*/ 640080 h 640080"/>
                <a:gd name="connsiteX4" fmla="*/ 0 w 2468880"/>
                <a:gd name="connsiteY4" fmla="*/ 640080 h 640080"/>
                <a:gd name="connsiteX0" fmla="*/ 0 w 2468880"/>
                <a:gd name="connsiteY0" fmla="*/ 640080 h 646430"/>
                <a:gd name="connsiteX1" fmla="*/ 684681 w 2468880"/>
                <a:gd name="connsiteY1" fmla="*/ 0 h 646430"/>
                <a:gd name="connsiteX2" fmla="*/ 2468880 w 2468880"/>
                <a:gd name="connsiteY2" fmla="*/ 0 h 646430"/>
                <a:gd name="connsiteX3" fmla="*/ 1809599 w 2468880"/>
                <a:gd name="connsiteY3" fmla="*/ 646430 h 646430"/>
                <a:gd name="connsiteX4" fmla="*/ 0 w 2468880"/>
                <a:gd name="connsiteY4" fmla="*/ 640080 h 646430"/>
                <a:gd name="connsiteX0" fmla="*/ 0 w 1814830"/>
                <a:gd name="connsiteY0" fmla="*/ 646430 h 652780"/>
                <a:gd name="connsiteX1" fmla="*/ 684681 w 1814830"/>
                <a:gd name="connsiteY1" fmla="*/ 6350 h 652780"/>
                <a:gd name="connsiteX2" fmla="*/ 1814830 w 1814830"/>
                <a:gd name="connsiteY2" fmla="*/ 0 h 652780"/>
                <a:gd name="connsiteX3" fmla="*/ 1809599 w 1814830"/>
                <a:gd name="connsiteY3" fmla="*/ 652780 h 652780"/>
                <a:gd name="connsiteX4" fmla="*/ 0 w 1814830"/>
                <a:gd name="connsiteY4" fmla="*/ 646430 h 65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830" h="652780">
                  <a:moveTo>
                    <a:pt x="0" y="646430"/>
                  </a:moveTo>
                  <a:lnTo>
                    <a:pt x="684681" y="6350"/>
                  </a:lnTo>
                  <a:lnTo>
                    <a:pt x="1814830" y="0"/>
                  </a:lnTo>
                  <a:cubicBezTo>
                    <a:pt x="1813086" y="217593"/>
                    <a:pt x="1811343" y="435187"/>
                    <a:pt x="1809599" y="652780"/>
                  </a:cubicBezTo>
                  <a:lnTo>
                    <a:pt x="0" y="64643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2" name="Group 271"/>
            <p:cNvGrpSpPr/>
            <p:nvPr/>
          </p:nvGrpSpPr>
          <p:grpSpPr>
            <a:xfrm>
              <a:off x="506752" y="1219202"/>
              <a:ext cx="2127358" cy="2717977"/>
              <a:chOff x="1278555" y="4429439"/>
              <a:chExt cx="1504864" cy="1666561"/>
            </a:xfrm>
          </p:grpSpPr>
          <p:sp>
            <p:nvSpPr>
              <p:cNvPr id="281" name="Cube 280"/>
              <p:cNvSpPr/>
              <p:nvPr/>
            </p:nvSpPr>
            <p:spPr>
              <a:xfrm>
                <a:off x="1358900" y="4495800"/>
                <a:ext cx="1361381" cy="1600200"/>
              </a:xfrm>
              <a:prstGeom prst="cub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Cube 281"/>
              <p:cNvSpPr/>
              <p:nvPr/>
            </p:nvSpPr>
            <p:spPr>
              <a:xfrm>
                <a:off x="1278555" y="4429439"/>
                <a:ext cx="1504864" cy="447675"/>
              </a:xfrm>
              <a:prstGeom prst="cube">
                <a:avLst>
                  <a:gd name="adj" fmla="val 78571"/>
                </a:avLst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2416944" y="5006491"/>
                <a:ext cx="329269" cy="990600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isometricLeftDown">
                  <a:rot lat="2100000" lon="7140000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73" name="Straight Arrow Connector 272"/>
            <p:cNvCxnSpPr/>
            <p:nvPr/>
          </p:nvCxnSpPr>
          <p:spPr>
            <a:xfrm flipH="1">
              <a:off x="2199167" y="3534864"/>
              <a:ext cx="483547" cy="482011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cxnSp>
          <p:nvCxnSpPr>
            <p:cNvPr id="274" name="Straight Arrow Connector 273"/>
            <p:cNvCxnSpPr/>
            <p:nvPr/>
          </p:nvCxnSpPr>
          <p:spPr>
            <a:xfrm flipH="1">
              <a:off x="617352" y="4143292"/>
              <a:ext cx="1442539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275" name="TextBox 274"/>
            <p:cNvSpPr txBox="1"/>
            <p:nvPr/>
          </p:nvSpPr>
          <p:spPr>
            <a:xfrm>
              <a:off x="2430866" y="3766388"/>
              <a:ext cx="604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0.9 m</a:t>
              </a: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1086885" y="4352875"/>
              <a:ext cx="604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1.2 m</a:t>
              </a:r>
            </a:p>
          </p:txBody>
        </p:sp>
        <p:cxnSp>
          <p:nvCxnSpPr>
            <p:cNvPr id="277" name="Straight Arrow Connector 276"/>
            <p:cNvCxnSpPr/>
            <p:nvPr/>
          </p:nvCxnSpPr>
          <p:spPr>
            <a:xfrm>
              <a:off x="385866" y="1949311"/>
              <a:ext cx="0" cy="199313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278" name="TextBox 277"/>
            <p:cNvSpPr txBox="1"/>
            <p:nvPr/>
          </p:nvSpPr>
          <p:spPr>
            <a:xfrm>
              <a:off x="63501" y="2666564"/>
              <a:ext cx="604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2.1 m</a:t>
              </a:r>
            </a:p>
          </p:txBody>
        </p:sp>
        <p:cxnSp>
          <p:nvCxnSpPr>
            <p:cNvPr id="279" name="Straight Connector 278"/>
            <p:cNvCxnSpPr/>
            <p:nvPr/>
          </p:nvCxnSpPr>
          <p:spPr>
            <a:xfrm flipV="1">
              <a:off x="1158118" y="1954127"/>
              <a:ext cx="0" cy="1456913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pic>
          <p:nvPicPr>
            <p:cNvPr id="280" name="Picture 4" descr="https://encrypted-tbn2.gstatic.com/images?q=tbn:ANd9GcR2szAWdhB62sybKt5AZwHFJ0U_RujYRpOCNroDLRfdL0_LLAIC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5" r="8412"/>
            <a:stretch/>
          </p:blipFill>
          <p:spPr bwMode="auto">
            <a:xfrm flipH="1">
              <a:off x="869413" y="2539773"/>
              <a:ext cx="965460" cy="1226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4" name="Rectangle 283"/>
          <p:cNvSpPr/>
          <p:nvPr/>
        </p:nvSpPr>
        <p:spPr>
          <a:xfrm>
            <a:off x="101605" y="990600"/>
            <a:ext cx="2870196" cy="518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3035300" y="990600"/>
            <a:ext cx="2733914" cy="518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स्नानगृह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5829752" y="990600"/>
            <a:ext cx="3200400" cy="518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एक</a:t>
            </a:r>
            <a:r>
              <a:rPr lang="mr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त्रित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2400" y="6629400"/>
            <a:ext cx="9129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0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1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2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440" y="217265"/>
            <a:ext cx="8812066" cy="470968"/>
          </a:xfrm>
        </p:spPr>
        <p:txBody>
          <a:bodyPr>
            <a:normAutofit fontScale="90000"/>
          </a:bodyPr>
          <a:lstStyle/>
          <a:p>
            <a:pPr lvl="2" algn="l" rtl="0">
              <a:spcBef>
                <a:spcPct val="0"/>
              </a:spcBef>
            </a:pP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</a:t>
            </a: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कुठे बांधावी ?</a:t>
            </a:r>
            <a:r>
              <a:rPr lang="en-US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. .</a:t>
            </a:r>
          </a:p>
        </p:txBody>
      </p:sp>
      <p:sp>
        <p:nvSpPr>
          <p:cNvPr id="470" name="Rectangle 469"/>
          <p:cNvSpPr/>
          <p:nvPr/>
        </p:nvSpPr>
        <p:spPr>
          <a:xfrm>
            <a:off x="3606295" y="813489"/>
            <a:ext cx="5385305" cy="581591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इमार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ती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पासून दूर </a:t>
            </a:r>
            <a:r>
              <a:rPr lang="hi-IN" dirty="0" smtClean="0"/>
              <a:t> 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वरच्या बाजूला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सील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करून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आणि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		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इमार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तीच्या खालील बाजूस असू नये</a:t>
            </a:r>
            <a:r>
              <a:rPr lang="mr-IN" dirty="0" smtClean="0"/>
              <a:t>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r">
              <a:spcBef>
                <a:spcPts val="600"/>
              </a:spcBef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       </a:t>
            </a:r>
            <a:endParaRPr kumimoji="0" lang="mr-IN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r">
              <a:spcBef>
                <a:spcPts val="600"/>
              </a:spcBef>
              <a:defRPr/>
            </a:pPr>
            <a:endParaRPr lang="mr-IN" kern="0" dirty="0">
              <a:solidFill>
                <a:prstClr val="black"/>
              </a:solidFill>
              <a:latin typeface="Calibri"/>
            </a:endParaRPr>
          </a:p>
          <a:p>
            <a:pPr lvl="0" algn="r">
              <a:spcBef>
                <a:spcPts val="600"/>
              </a:spcBef>
              <a:defRPr/>
            </a:pPr>
            <a:endParaRPr kumimoji="0" lang="mr-IN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71" name="Group 470"/>
          <p:cNvGrpSpPr/>
          <p:nvPr/>
        </p:nvGrpSpPr>
        <p:grpSpPr>
          <a:xfrm>
            <a:off x="3754161" y="4981623"/>
            <a:ext cx="2189436" cy="1563520"/>
            <a:chOff x="4800627" y="2979547"/>
            <a:chExt cx="1219926" cy="1033627"/>
          </a:xfrm>
        </p:grpSpPr>
        <p:sp>
          <p:nvSpPr>
            <p:cNvPr id="472" name="Rectangle 471"/>
            <p:cNvSpPr/>
            <p:nvPr/>
          </p:nvSpPr>
          <p:spPr>
            <a:xfrm>
              <a:off x="5542344" y="3373919"/>
              <a:ext cx="246546" cy="388267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3" name="Picture 4" descr="https://encrypted-tbn2.gstatic.com/images?q=tbn:ANd9GcR2szAWdhB62sybKt5AZwHFJ0U_RujYRpOCNroDLRfdL0_LLAIC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266" y="3551544"/>
              <a:ext cx="205167" cy="214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4" name="Group 473"/>
            <p:cNvGrpSpPr/>
            <p:nvPr/>
          </p:nvGrpSpPr>
          <p:grpSpPr>
            <a:xfrm>
              <a:off x="4800627" y="2979547"/>
              <a:ext cx="1219926" cy="1033627"/>
              <a:chOff x="1292828" y="1591448"/>
              <a:chExt cx="1508172" cy="1219200"/>
            </a:xfrm>
          </p:grpSpPr>
          <p:cxnSp>
            <p:nvCxnSpPr>
              <p:cNvPr id="475" name="Straight Connector 474"/>
              <p:cNvCxnSpPr/>
              <p:nvPr/>
            </p:nvCxnSpPr>
            <p:spPr>
              <a:xfrm>
                <a:off x="1292828" y="2502922"/>
                <a:ext cx="1508172" cy="16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76" name="Rectangle 475"/>
              <p:cNvSpPr/>
              <p:nvPr/>
            </p:nvSpPr>
            <p:spPr>
              <a:xfrm>
                <a:off x="1676400" y="1972448"/>
                <a:ext cx="533400" cy="53340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Isosceles Triangle 476"/>
              <p:cNvSpPr/>
              <p:nvPr/>
            </p:nvSpPr>
            <p:spPr>
              <a:xfrm>
                <a:off x="1524000" y="1591448"/>
                <a:ext cx="838200" cy="381000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1981200" y="2505848"/>
                <a:ext cx="533400" cy="304800"/>
              </a:xfrm>
              <a:prstGeom prst="rect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9" name="Group 478"/>
          <p:cNvGrpSpPr/>
          <p:nvPr/>
        </p:nvGrpSpPr>
        <p:grpSpPr>
          <a:xfrm>
            <a:off x="6592048" y="1545099"/>
            <a:ext cx="2106327" cy="1563520"/>
            <a:chOff x="17804606" y="8314190"/>
            <a:chExt cx="2438344" cy="1769121"/>
          </a:xfrm>
        </p:grpSpPr>
        <p:grpSp>
          <p:nvGrpSpPr>
            <p:cNvPr id="480" name="Group 479"/>
            <p:cNvGrpSpPr/>
            <p:nvPr/>
          </p:nvGrpSpPr>
          <p:grpSpPr>
            <a:xfrm>
              <a:off x="17804606" y="8314190"/>
              <a:ext cx="2438344" cy="1769121"/>
              <a:chOff x="1273298" y="1608952"/>
              <a:chExt cx="1450922" cy="1219200"/>
            </a:xfrm>
          </p:grpSpPr>
          <p:cxnSp>
            <p:nvCxnSpPr>
              <p:cNvPr id="482" name="Elbow Connector 481"/>
              <p:cNvCxnSpPr>
                <a:stCxn id="484" idx="2"/>
                <a:endCxn id="486" idx="1"/>
              </p:cNvCxnSpPr>
              <p:nvPr/>
            </p:nvCxnSpPr>
            <p:spPr>
              <a:xfrm rot="16200000" flipH="1">
                <a:off x="1924050" y="2542402"/>
                <a:ext cx="152400" cy="114300"/>
              </a:xfrm>
              <a:prstGeom prst="bentConnector2">
                <a:avLst/>
              </a:prstGeom>
              <a:noFill/>
              <a:ln w="7620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83" name="Straight Connector 482"/>
              <p:cNvCxnSpPr/>
              <p:nvPr/>
            </p:nvCxnSpPr>
            <p:spPr>
              <a:xfrm flipV="1">
                <a:off x="1273298" y="2518638"/>
                <a:ext cx="1450922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84" name="Rectangle 483"/>
              <p:cNvSpPr/>
              <p:nvPr/>
            </p:nvSpPr>
            <p:spPr>
              <a:xfrm>
                <a:off x="1676400" y="1989952"/>
                <a:ext cx="533400" cy="53340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Isosceles Triangle 484"/>
              <p:cNvSpPr/>
              <p:nvPr/>
            </p:nvSpPr>
            <p:spPr>
              <a:xfrm>
                <a:off x="1524000" y="1608952"/>
                <a:ext cx="838200" cy="381000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2057400" y="2523352"/>
                <a:ext cx="533400" cy="304800"/>
              </a:xfrm>
              <a:prstGeom prst="rect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81" name="Straight Connector 480"/>
            <p:cNvCxnSpPr/>
            <p:nvPr/>
          </p:nvCxnSpPr>
          <p:spPr>
            <a:xfrm flipV="1">
              <a:off x="19122327" y="9676567"/>
              <a:ext cx="896404" cy="1"/>
            </a:xfrm>
            <a:prstGeom prst="line">
              <a:avLst/>
            </a:prstGeom>
            <a:noFill/>
            <a:ln w="857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487" name="Group 486"/>
          <p:cNvGrpSpPr/>
          <p:nvPr/>
        </p:nvGrpSpPr>
        <p:grpSpPr>
          <a:xfrm>
            <a:off x="3911565" y="1521946"/>
            <a:ext cx="2909310" cy="1584029"/>
            <a:chOff x="9538132" y="8292267"/>
            <a:chExt cx="3367900" cy="1792327"/>
          </a:xfrm>
        </p:grpSpPr>
        <p:grpSp>
          <p:nvGrpSpPr>
            <p:cNvPr id="488" name="Group 487"/>
            <p:cNvGrpSpPr/>
            <p:nvPr/>
          </p:nvGrpSpPr>
          <p:grpSpPr>
            <a:xfrm>
              <a:off x="9538132" y="8292267"/>
              <a:ext cx="3367900" cy="1781821"/>
              <a:chOff x="1501152" y="1591448"/>
              <a:chExt cx="2004048" cy="1227952"/>
            </a:xfrm>
          </p:grpSpPr>
          <p:cxnSp>
            <p:nvCxnSpPr>
              <p:cNvPr id="491" name="Elbow Connector 490"/>
              <p:cNvCxnSpPr>
                <a:stCxn id="493" idx="2"/>
                <a:endCxn id="495" idx="1"/>
              </p:cNvCxnSpPr>
              <p:nvPr/>
            </p:nvCxnSpPr>
            <p:spPr>
              <a:xfrm rot="16200000" flipH="1">
                <a:off x="2072074" y="2376873"/>
                <a:ext cx="161153" cy="419099"/>
              </a:xfrm>
              <a:prstGeom prst="bentConnector2">
                <a:avLst/>
              </a:prstGeom>
              <a:noFill/>
              <a:ln w="7620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492" name="Straight Connector 491"/>
              <p:cNvCxnSpPr/>
              <p:nvPr/>
            </p:nvCxnSpPr>
            <p:spPr>
              <a:xfrm>
                <a:off x="1501152" y="2505717"/>
                <a:ext cx="2004048" cy="888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93" name="Rectangle 492"/>
              <p:cNvSpPr/>
              <p:nvPr/>
            </p:nvSpPr>
            <p:spPr>
              <a:xfrm>
                <a:off x="1676400" y="1972447"/>
                <a:ext cx="533400" cy="53340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4" name="Isosceles Triangle 493"/>
              <p:cNvSpPr/>
              <p:nvPr/>
            </p:nvSpPr>
            <p:spPr>
              <a:xfrm>
                <a:off x="1524000" y="1591448"/>
                <a:ext cx="838200" cy="381000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2362200" y="2514600"/>
                <a:ext cx="533400" cy="304800"/>
              </a:xfrm>
              <a:prstGeom prst="rect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6" name="Straight Connector 495"/>
              <p:cNvCxnSpPr/>
              <p:nvPr/>
            </p:nvCxnSpPr>
            <p:spPr>
              <a:xfrm>
                <a:off x="2362200" y="2514599"/>
                <a:ext cx="5334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cxnSp>
            <p:nvCxnSpPr>
              <p:cNvPr id="497" name="Straight Connector 496"/>
              <p:cNvCxnSpPr/>
              <p:nvPr/>
            </p:nvCxnSpPr>
            <p:spPr>
              <a:xfrm rot="-1080000">
                <a:off x="2349147" y="2432185"/>
                <a:ext cx="533400" cy="0"/>
              </a:xfrm>
              <a:prstGeom prst="lin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489" name="Straight Connector 488"/>
            <p:cNvCxnSpPr/>
            <p:nvPr/>
          </p:nvCxnSpPr>
          <p:spPr>
            <a:xfrm>
              <a:off x="11556206" y="9647959"/>
              <a:ext cx="0" cy="1576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90" name="Straight Connector 489"/>
            <p:cNvCxnSpPr/>
            <p:nvPr/>
          </p:nvCxnSpPr>
          <p:spPr>
            <a:xfrm>
              <a:off x="11556206" y="9923615"/>
              <a:ext cx="0" cy="160979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498" name="Group 497"/>
          <p:cNvGrpSpPr/>
          <p:nvPr/>
        </p:nvGrpSpPr>
        <p:grpSpPr>
          <a:xfrm>
            <a:off x="5932170" y="4970193"/>
            <a:ext cx="2689212" cy="1564450"/>
            <a:chOff x="11872098" y="8314421"/>
            <a:chExt cx="3113108" cy="1770173"/>
          </a:xfrm>
        </p:grpSpPr>
        <p:grpSp>
          <p:nvGrpSpPr>
            <p:cNvPr id="499" name="Group 498"/>
            <p:cNvGrpSpPr/>
            <p:nvPr/>
          </p:nvGrpSpPr>
          <p:grpSpPr>
            <a:xfrm>
              <a:off x="11872098" y="8314421"/>
              <a:ext cx="3113108" cy="1770173"/>
              <a:chOff x="4653863" y="1854150"/>
              <a:chExt cx="1498395" cy="1034242"/>
            </a:xfrm>
          </p:grpSpPr>
          <p:sp>
            <p:nvSpPr>
              <p:cNvPr id="503" name="Isosceles Triangle 502"/>
              <p:cNvSpPr/>
              <p:nvPr/>
            </p:nvSpPr>
            <p:spPr>
              <a:xfrm>
                <a:off x="5135256" y="1854150"/>
                <a:ext cx="678001" cy="323008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5763320" y="2181196"/>
                <a:ext cx="234847" cy="452211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Isosceles Triangle 504"/>
              <p:cNvSpPr/>
              <p:nvPr/>
            </p:nvSpPr>
            <p:spPr>
              <a:xfrm>
                <a:off x="5474256" y="1858187"/>
                <a:ext cx="678001" cy="323008"/>
              </a:xfrm>
              <a:prstGeom prst="triangl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4860967" y="2177773"/>
                <a:ext cx="224639" cy="452211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7" name="Isosceles Triangle 506"/>
              <p:cNvSpPr/>
              <p:nvPr/>
            </p:nvSpPr>
            <p:spPr>
              <a:xfrm>
                <a:off x="4737695" y="1854764"/>
                <a:ext cx="678001" cy="323008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08" name="Group 507"/>
              <p:cNvGrpSpPr/>
              <p:nvPr/>
            </p:nvGrpSpPr>
            <p:grpSpPr>
              <a:xfrm>
                <a:off x="4653863" y="1854766"/>
                <a:ext cx="1498395" cy="1033626"/>
                <a:chOff x="1143000" y="1600200"/>
                <a:chExt cx="1852437" cy="1219200"/>
              </a:xfrm>
            </p:grpSpPr>
            <p:cxnSp>
              <p:nvCxnSpPr>
                <p:cNvPr id="511" name="Straight Connector 510"/>
                <p:cNvCxnSpPr/>
                <p:nvPr/>
              </p:nvCxnSpPr>
              <p:spPr>
                <a:xfrm>
                  <a:off x="1143000" y="2514601"/>
                  <a:ext cx="1852437" cy="403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512" name="Rectangle 511"/>
                <p:cNvSpPr/>
                <p:nvPr/>
              </p:nvSpPr>
              <p:spPr>
                <a:xfrm>
                  <a:off x="1676400" y="1981200"/>
                  <a:ext cx="533400" cy="5334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Isosceles Triangle 512"/>
                <p:cNvSpPr/>
                <p:nvPr/>
              </p:nvSpPr>
              <p:spPr>
                <a:xfrm>
                  <a:off x="1524000" y="1600200"/>
                  <a:ext cx="838200" cy="381000"/>
                </a:xfrm>
                <a:prstGeom prst="triangl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2209800" y="2514600"/>
                  <a:ext cx="533400" cy="304800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5" name="Straight Connector 514"/>
                <p:cNvCxnSpPr/>
                <p:nvPr/>
              </p:nvCxnSpPr>
              <p:spPr>
                <a:xfrm>
                  <a:off x="2476500" y="2510563"/>
                  <a:ext cx="266700" cy="403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ysDot"/>
                </a:ln>
                <a:effectLst/>
              </p:spPr>
            </p:cxnSp>
            <p:cxnSp>
              <p:nvCxnSpPr>
                <p:cNvPr id="516" name="Straight Connector 515"/>
                <p:cNvCxnSpPr/>
                <p:nvPr/>
              </p:nvCxnSpPr>
              <p:spPr>
                <a:xfrm flipV="1">
                  <a:off x="2516434" y="2430544"/>
                  <a:ext cx="207783" cy="86453"/>
                </a:xfrm>
                <a:prstGeom prst="line">
                  <a:avLst/>
                </a:prstGeom>
                <a:gradFill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509" name="Rectangle 508"/>
              <p:cNvSpPr/>
              <p:nvPr/>
            </p:nvSpPr>
            <p:spPr>
              <a:xfrm>
                <a:off x="5516773" y="2177775"/>
                <a:ext cx="246546" cy="45221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10" name="Picture 4" descr="https://encrypted-tbn2.gstatic.com/images?q=tbn:ANd9GcR2szAWdhB62sybKt5AZwHFJ0U_RujYRpOCNroDLRfdL0_LLAIC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8759" y="2419343"/>
                <a:ext cx="162807" cy="21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00" name="Straight Connector 499"/>
            <p:cNvCxnSpPr/>
            <p:nvPr/>
          </p:nvCxnSpPr>
          <p:spPr>
            <a:xfrm flipV="1">
              <a:off x="13889422" y="9507071"/>
              <a:ext cx="238501" cy="125448"/>
            </a:xfrm>
            <a:prstGeom prst="line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01" name="Straight Connector 500"/>
            <p:cNvCxnSpPr/>
            <p:nvPr/>
          </p:nvCxnSpPr>
          <p:spPr>
            <a:xfrm>
              <a:off x="14223206" y="9647569"/>
              <a:ext cx="0" cy="15762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02" name="Straight Connector 501"/>
            <p:cNvCxnSpPr/>
            <p:nvPr/>
          </p:nvCxnSpPr>
          <p:spPr>
            <a:xfrm>
              <a:off x="14223206" y="9923615"/>
              <a:ext cx="0" cy="160979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517" name="Group 516"/>
          <p:cNvGrpSpPr/>
          <p:nvPr/>
        </p:nvGrpSpPr>
        <p:grpSpPr>
          <a:xfrm>
            <a:off x="182056" y="4156710"/>
            <a:ext cx="3191811" cy="2743200"/>
            <a:chOff x="14937272" y="18695194"/>
            <a:chExt cx="2581464" cy="2229938"/>
          </a:xfrm>
        </p:grpSpPr>
        <p:sp>
          <p:nvSpPr>
            <p:cNvPr id="518" name="Rectangle 517"/>
            <p:cNvSpPr/>
            <p:nvPr/>
          </p:nvSpPr>
          <p:spPr>
            <a:xfrm>
              <a:off x="14937272" y="19039953"/>
              <a:ext cx="2581464" cy="1885179"/>
            </a:xfrm>
            <a:prstGeom prst="rect">
              <a:avLst/>
            </a:prstGeom>
            <a:pattFill prst="dashUpDiag">
              <a:fgClr>
                <a:srgbClr val="FFC000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9" name="Straight Connector 518"/>
            <p:cNvCxnSpPr>
              <a:stCxn id="524" idx="3"/>
            </p:cNvCxnSpPr>
            <p:nvPr/>
          </p:nvCxnSpPr>
          <p:spPr>
            <a:xfrm flipV="1">
              <a:off x="16535456" y="19409878"/>
              <a:ext cx="303132" cy="1"/>
            </a:xfrm>
            <a:prstGeom prst="line">
              <a:avLst/>
            </a:prstGeom>
            <a:noFill/>
            <a:ln w="762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520" name="Elbow Connector 519"/>
            <p:cNvCxnSpPr>
              <a:stCxn id="522" idx="2"/>
              <a:endCxn id="524" idx="1"/>
            </p:cNvCxnSpPr>
            <p:nvPr/>
          </p:nvCxnSpPr>
          <p:spPr>
            <a:xfrm rot="16200000" flipH="1">
              <a:off x="15781088" y="19211862"/>
              <a:ext cx="144620" cy="251412"/>
            </a:xfrm>
            <a:prstGeom prst="bentConnector2">
              <a:avLst/>
            </a:prstGeom>
            <a:noFill/>
            <a:ln w="762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521" name="Straight Connector 520"/>
            <p:cNvCxnSpPr/>
            <p:nvPr/>
          </p:nvCxnSpPr>
          <p:spPr>
            <a:xfrm flipV="1">
              <a:off x="15132308" y="19265258"/>
              <a:ext cx="2195609" cy="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22" name="Rectangle 521"/>
            <p:cNvSpPr/>
            <p:nvPr/>
          </p:nvSpPr>
          <p:spPr>
            <a:xfrm>
              <a:off x="15529231" y="18875437"/>
              <a:ext cx="396923" cy="38982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Isosceles Triangle 522"/>
            <p:cNvSpPr/>
            <p:nvPr/>
          </p:nvSpPr>
          <p:spPr>
            <a:xfrm>
              <a:off x="15415825" y="18695194"/>
              <a:ext cx="623736" cy="180243"/>
            </a:xfrm>
            <a:prstGeom prst="triangl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15979104" y="19265260"/>
              <a:ext cx="556351" cy="289238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25" name="Group 524"/>
            <p:cNvGrpSpPr/>
            <p:nvPr/>
          </p:nvGrpSpPr>
          <p:grpSpPr>
            <a:xfrm>
              <a:off x="15249267" y="19873715"/>
              <a:ext cx="2112428" cy="901215"/>
              <a:chOff x="2145078" y="17145000"/>
              <a:chExt cx="2143334" cy="914400"/>
            </a:xfrm>
          </p:grpSpPr>
          <p:sp>
            <p:nvSpPr>
              <p:cNvPr id="531" name="Rectangle 530"/>
              <p:cNvSpPr/>
              <p:nvPr/>
            </p:nvSpPr>
            <p:spPr>
              <a:xfrm>
                <a:off x="2145078" y="17145000"/>
                <a:ext cx="2143334" cy="9144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2" name="Oval 531"/>
              <p:cNvSpPr/>
              <p:nvPr/>
            </p:nvSpPr>
            <p:spPr>
              <a:xfrm>
                <a:off x="22098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3" name="Oval 532"/>
              <p:cNvSpPr/>
              <p:nvPr/>
            </p:nvSpPr>
            <p:spPr>
              <a:xfrm>
                <a:off x="23622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4" name="Oval 533"/>
              <p:cNvSpPr/>
              <p:nvPr/>
            </p:nvSpPr>
            <p:spPr>
              <a:xfrm>
                <a:off x="25146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5" name="Oval 534"/>
              <p:cNvSpPr/>
              <p:nvPr/>
            </p:nvSpPr>
            <p:spPr>
              <a:xfrm>
                <a:off x="26670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28194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29718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31242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32766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34290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35814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37338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38862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4038600" y="17145000"/>
                <a:ext cx="177410" cy="152400"/>
              </a:xfrm>
              <a:prstGeom prst="ellipse">
                <a:avLst/>
              </a:prstGeom>
              <a:pattFill prst="dashUpDiag">
                <a:fgClr>
                  <a:srgbClr val="FFC000"/>
                </a:fgClr>
                <a:bgClr>
                  <a:sysClr val="window" lastClr="FFFFFF"/>
                </a:bgClr>
              </a:patt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6" name="Straight Arrow Connector 525"/>
            <p:cNvCxnSpPr/>
            <p:nvPr/>
          </p:nvCxnSpPr>
          <p:spPr>
            <a:xfrm flipH="1" flipV="1">
              <a:off x="17366336" y="19261452"/>
              <a:ext cx="3263" cy="71319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527" name="Rounded Rectangle 526"/>
            <p:cNvSpPr/>
            <p:nvPr/>
          </p:nvSpPr>
          <p:spPr>
            <a:xfrm>
              <a:off x="16845797" y="19235236"/>
              <a:ext cx="386113" cy="1013985"/>
            </a:xfrm>
            <a:prstGeom prst="roundRect">
              <a:avLst/>
            </a:prstGeom>
            <a:pattFill prst="horzBrick">
              <a:fgClr>
                <a:srgbClr val="F79646">
                  <a:lumMod val="75000"/>
                </a:srgbClr>
              </a:fgClr>
              <a:bgClr>
                <a:sysClr val="window" lastClr="FFFFFF"/>
              </a:bgClr>
            </a:patt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Oval 527"/>
            <p:cNvSpPr/>
            <p:nvPr/>
          </p:nvSpPr>
          <p:spPr>
            <a:xfrm>
              <a:off x="16845797" y="19227589"/>
              <a:ext cx="382840" cy="82748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29" name="Picture 7" descr="http://images.clipartpanda.com/water-faucet-clipart-black-and-white-7599037-dripping-tap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527231" y="18921341"/>
              <a:ext cx="180739" cy="313895"/>
            </a:xfrm>
            <a:prstGeom prst="rect">
              <a:avLst/>
            </a:prstGeom>
            <a:noFill/>
          </p:spPr>
        </p:pic>
        <p:cxnSp>
          <p:nvCxnSpPr>
            <p:cNvPr id="530" name="Elbow Connector 529"/>
            <p:cNvCxnSpPr/>
            <p:nvPr/>
          </p:nvCxnSpPr>
          <p:spPr>
            <a:xfrm rot="10800000" flipV="1">
              <a:off x="15377667" y="19032572"/>
              <a:ext cx="151565" cy="991345"/>
            </a:xfrm>
            <a:prstGeom prst="bentConnector2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</p:cxnSp>
      </p:grpSp>
      <p:grpSp>
        <p:nvGrpSpPr>
          <p:cNvPr id="545" name="Group 544"/>
          <p:cNvGrpSpPr/>
          <p:nvPr/>
        </p:nvGrpSpPr>
        <p:grpSpPr>
          <a:xfrm>
            <a:off x="173055" y="1430661"/>
            <a:ext cx="3191811" cy="2640854"/>
            <a:chOff x="12498872" y="18695194"/>
            <a:chExt cx="2581464" cy="2146741"/>
          </a:xfrm>
        </p:grpSpPr>
        <p:sp>
          <p:nvSpPr>
            <p:cNvPr id="546" name="Rectangle 545"/>
            <p:cNvSpPr/>
            <p:nvPr/>
          </p:nvSpPr>
          <p:spPr>
            <a:xfrm>
              <a:off x="12498872" y="19039953"/>
              <a:ext cx="2581464" cy="1801982"/>
            </a:xfrm>
            <a:prstGeom prst="rect">
              <a:avLst/>
            </a:prstGeom>
            <a:pattFill prst="dashUpDiag">
              <a:fgClr>
                <a:srgbClr val="FFC000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7" name="Group 546"/>
            <p:cNvGrpSpPr/>
            <p:nvPr/>
          </p:nvGrpSpPr>
          <p:grpSpPr>
            <a:xfrm>
              <a:off x="12649074" y="18695194"/>
              <a:ext cx="2211300" cy="2079735"/>
              <a:chOff x="12649074" y="18695194"/>
              <a:chExt cx="2211300" cy="2079735"/>
            </a:xfrm>
          </p:grpSpPr>
          <p:cxnSp>
            <p:nvCxnSpPr>
              <p:cNvPr id="548" name="Straight Connector 547"/>
              <p:cNvCxnSpPr>
                <a:stCxn id="553" idx="3"/>
              </p:cNvCxnSpPr>
              <p:nvPr/>
            </p:nvCxnSpPr>
            <p:spPr>
              <a:xfrm flipV="1">
                <a:off x="14055454" y="19409878"/>
                <a:ext cx="303132" cy="1"/>
              </a:xfrm>
              <a:prstGeom prst="line">
                <a:avLst/>
              </a:prstGeom>
              <a:noFill/>
              <a:ln w="7620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49" name="Elbow Connector 548"/>
              <p:cNvCxnSpPr>
                <a:stCxn id="551" idx="2"/>
                <a:endCxn id="553" idx="1"/>
              </p:cNvCxnSpPr>
              <p:nvPr/>
            </p:nvCxnSpPr>
            <p:spPr>
              <a:xfrm rot="16200000" flipH="1">
                <a:off x="13301087" y="19211862"/>
                <a:ext cx="144620" cy="251412"/>
              </a:xfrm>
              <a:prstGeom prst="bentConnector2">
                <a:avLst/>
              </a:prstGeom>
              <a:noFill/>
              <a:ln w="7620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550" name="Straight Connector 549"/>
              <p:cNvCxnSpPr/>
              <p:nvPr/>
            </p:nvCxnSpPr>
            <p:spPr>
              <a:xfrm flipV="1">
                <a:off x="12652307" y="19265258"/>
                <a:ext cx="2195609" cy="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551" name="Rectangle 550"/>
              <p:cNvSpPr/>
              <p:nvPr/>
            </p:nvSpPr>
            <p:spPr>
              <a:xfrm>
                <a:off x="13049230" y="18875437"/>
                <a:ext cx="396923" cy="389821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2" name="Isosceles Triangle 551"/>
              <p:cNvSpPr/>
              <p:nvPr/>
            </p:nvSpPr>
            <p:spPr>
              <a:xfrm>
                <a:off x="12940576" y="18695194"/>
                <a:ext cx="623736" cy="180243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13499103" y="19265260"/>
                <a:ext cx="556351" cy="289238"/>
              </a:xfrm>
              <a:prstGeom prst="rect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4" name="Rounded Rectangle 553"/>
              <p:cNvSpPr/>
              <p:nvPr/>
            </p:nvSpPr>
            <p:spPr>
              <a:xfrm>
                <a:off x="14365796" y="19235236"/>
                <a:ext cx="386113" cy="1013985"/>
              </a:xfrm>
              <a:prstGeom prst="roundRect">
                <a:avLst/>
              </a:prstGeom>
              <a:pattFill prst="horzBrick">
                <a:fgClr>
                  <a:srgbClr val="F79646">
                    <a:lumMod val="75000"/>
                  </a:srgbClr>
                </a:fgClr>
                <a:bgClr>
                  <a:sysClr val="window" lastClr="FFFFFF"/>
                </a:bgClr>
              </a:patt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14365796" y="19227589"/>
                <a:ext cx="382840" cy="82748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56" name="Group 555"/>
              <p:cNvGrpSpPr/>
              <p:nvPr/>
            </p:nvGrpSpPr>
            <p:grpSpPr>
              <a:xfrm>
                <a:off x="12649074" y="20399423"/>
                <a:ext cx="2112428" cy="375506"/>
                <a:chOff x="2145078" y="17145000"/>
                <a:chExt cx="2143334" cy="381000"/>
              </a:xfrm>
            </p:grpSpPr>
            <p:sp>
              <p:nvSpPr>
                <p:cNvPr id="560" name="Rectangle 559"/>
                <p:cNvSpPr/>
                <p:nvPr/>
              </p:nvSpPr>
              <p:spPr>
                <a:xfrm>
                  <a:off x="2145078" y="17145000"/>
                  <a:ext cx="2143334" cy="381000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>
                  <a:softEdge rad="1270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Oval 560"/>
                <p:cNvSpPr/>
                <p:nvPr/>
              </p:nvSpPr>
              <p:spPr>
                <a:xfrm>
                  <a:off x="22098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Oval 561"/>
                <p:cNvSpPr/>
                <p:nvPr/>
              </p:nvSpPr>
              <p:spPr>
                <a:xfrm>
                  <a:off x="23622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Oval 562"/>
                <p:cNvSpPr/>
                <p:nvPr/>
              </p:nvSpPr>
              <p:spPr>
                <a:xfrm>
                  <a:off x="25146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Oval 563"/>
                <p:cNvSpPr/>
                <p:nvPr/>
              </p:nvSpPr>
              <p:spPr>
                <a:xfrm>
                  <a:off x="26670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Oval 564"/>
                <p:cNvSpPr/>
                <p:nvPr/>
              </p:nvSpPr>
              <p:spPr>
                <a:xfrm>
                  <a:off x="28194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Oval 565"/>
                <p:cNvSpPr/>
                <p:nvPr/>
              </p:nvSpPr>
              <p:spPr>
                <a:xfrm>
                  <a:off x="29718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Oval 566"/>
                <p:cNvSpPr/>
                <p:nvPr/>
              </p:nvSpPr>
              <p:spPr>
                <a:xfrm>
                  <a:off x="31242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Oval 567"/>
                <p:cNvSpPr/>
                <p:nvPr/>
              </p:nvSpPr>
              <p:spPr>
                <a:xfrm>
                  <a:off x="32766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Oval 568"/>
                <p:cNvSpPr/>
                <p:nvPr/>
              </p:nvSpPr>
              <p:spPr>
                <a:xfrm>
                  <a:off x="34290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Oval 569"/>
                <p:cNvSpPr/>
                <p:nvPr/>
              </p:nvSpPr>
              <p:spPr>
                <a:xfrm>
                  <a:off x="35814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Oval 570"/>
                <p:cNvSpPr/>
                <p:nvPr/>
              </p:nvSpPr>
              <p:spPr>
                <a:xfrm>
                  <a:off x="37338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Oval 571"/>
                <p:cNvSpPr/>
                <p:nvPr/>
              </p:nvSpPr>
              <p:spPr>
                <a:xfrm>
                  <a:off x="38862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Oval 572"/>
                <p:cNvSpPr/>
                <p:nvPr/>
              </p:nvSpPr>
              <p:spPr>
                <a:xfrm>
                  <a:off x="4038600" y="17145000"/>
                  <a:ext cx="177410" cy="152400"/>
                </a:xfrm>
                <a:prstGeom prst="ellipse">
                  <a:avLst/>
                </a:prstGeom>
                <a:pattFill prst="dashUpDiag">
                  <a:fgClr>
                    <a:srgbClr val="FFC000"/>
                  </a:fgClr>
                  <a:bgClr>
                    <a:sysClr val="window" lastClr="FFFFFF"/>
                  </a:bgClr>
                </a:patt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57" name="Straight Arrow Connector 556"/>
              <p:cNvCxnSpPr/>
              <p:nvPr/>
            </p:nvCxnSpPr>
            <p:spPr>
              <a:xfrm flipV="1">
                <a:off x="14851736" y="19265260"/>
                <a:ext cx="8638" cy="1321916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</p:cxnSp>
          <p:pic>
            <p:nvPicPr>
              <p:cNvPr id="558" name="Picture 7" descr="http://images.clipartpanda.com/water-faucet-clipart-black-and-white-7599037-dripping-tap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058162" y="18921341"/>
                <a:ext cx="180739" cy="313895"/>
              </a:xfrm>
              <a:prstGeom prst="rect">
                <a:avLst/>
              </a:prstGeom>
              <a:noFill/>
            </p:spPr>
          </p:pic>
          <p:cxnSp>
            <p:nvCxnSpPr>
              <p:cNvPr id="559" name="Elbow Connector 558"/>
              <p:cNvCxnSpPr/>
              <p:nvPr/>
            </p:nvCxnSpPr>
            <p:spPr>
              <a:xfrm rot="10800000" flipV="1">
                <a:off x="12935824" y="19047601"/>
                <a:ext cx="113406" cy="1532065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</a:ln>
              <a:effectLst/>
            </p:spPr>
          </p:cxnSp>
        </p:grpSp>
      </p:grpSp>
      <p:sp>
        <p:nvSpPr>
          <p:cNvPr id="574" name="Rectangle 573"/>
          <p:cNvSpPr/>
          <p:nvPr/>
        </p:nvSpPr>
        <p:spPr>
          <a:xfrm>
            <a:off x="159661" y="813489"/>
            <a:ext cx="3272262" cy="581591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आणि शोष ख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ड्डा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टेबल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पाण्याच्या पातळीपासून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दूर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असावा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5" name="L-Shape 574"/>
          <p:cNvSpPr>
            <a:spLocks noChangeAspect="1"/>
          </p:cNvSpPr>
          <p:nvPr/>
        </p:nvSpPr>
        <p:spPr>
          <a:xfrm rot="19279317">
            <a:off x="1207632" y="2625461"/>
            <a:ext cx="1069530" cy="454437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6" name="L-Shape 575"/>
          <p:cNvSpPr>
            <a:spLocks noChangeAspect="1"/>
          </p:cNvSpPr>
          <p:nvPr/>
        </p:nvSpPr>
        <p:spPr>
          <a:xfrm rot="19279317">
            <a:off x="3936274" y="2835473"/>
            <a:ext cx="1069530" cy="454437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7" name="Multiply 576"/>
          <p:cNvSpPr/>
          <p:nvPr/>
        </p:nvSpPr>
        <p:spPr>
          <a:xfrm>
            <a:off x="960905" y="5232029"/>
            <a:ext cx="1440268" cy="1332779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8" name="Multiply 577"/>
          <p:cNvSpPr/>
          <p:nvPr/>
        </p:nvSpPr>
        <p:spPr>
          <a:xfrm>
            <a:off x="3445841" y="5487873"/>
            <a:ext cx="1440268" cy="1332779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9" name="Multiply 578"/>
          <p:cNvSpPr/>
          <p:nvPr/>
        </p:nvSpPr>
        <p:spPr>
          <a:xfrm>
            <a:off x="6384984" y="2604366"/>
            <a:ext cx="1440268" cy="1332779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0" name="L-Shape 579"/>
          <p:cNvSpPr>
            <a:spLocks noChangeAspect="1"/>
          </p:cNvSpPr>
          <p:nvPr/>
        </p:nvSpPr>
        <p:spPr>
          <a:xfrm rot="19279317">
            <a:off x="6321744" y="5841207"/>
            <a:ext cx="1069530" cy="454437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1" name="Straight Arrow Connector 580"/>
          <p:cNvCxnSpPr/>
          <p:nvPr/>
        </p:nvCxnSpPr>
        <p:spPr>
          <a:xfrm flipH="1" flipV="1">
            <a:off x="762000" y="3619263"/>
            <a:ext cx="1754020" cy="2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582" name="TextBox 581"/>
          <p:cNvSpPr txBox="1"/>
          <p:nvPr/>
        </p:nvSpPr>
        <p:spPr>
          <a:xfrm>
            <a:off x="1219200" y="3363643"/>
            <a:ext cx="897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</a:rPr>
              <a:t>Min 12 m</a:t>
            </a:r>
            <a:endParaRPr lang="en-US" sz="1400" dirty="0"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06295" y="3794211"/>
            <a:ext cx="538530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3733800" y="4038600"/>
            <a:ext cx="167385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टाकीवर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</a:t>
            </a:r>
            <a:endParaRPr lang="mr-IN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>
              <a:spcBef>
                <a:spcPts val="600"/>
              </a:spcBef>
              <a:defRPr/>
            </a:pP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बांधू नका </a:t>
            </a:r>
            <a:endParaRPr lang="en-US" kern="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654848" y="3847890"/>
            <a:ext cx="3361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defRPr/>
            </a:pP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मर्यादित </a:t>
            </a:r>
            <a:r>
              <a:rPr lang="hi-I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जागा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उपलब्ध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अस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ल्यास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शौचालय टाकीवर अशा रीतीने बांधा जेणेकरून टाकीचे सगळे कप्पे उघडता येऊ शकतील</a:t>
            </a:r>
            <a:endParaRPr lang="en-US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52400" y="6629400"/>
            <a:ext cx="91295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800" dirty="0" smtClean="0">
                <a:solidFill>
                  <a:srgbClr val="FF0000"/>
                </a:solidFill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840" y="149382"/>
            <a:ext cx="8153400" cy="533400"/>
          </a:xfrm>
        </p:spPr>
        <p:txBody>
          <a:bodyPr>
            <a:normAutofit fontScale="90000"/>
          </a:bodyPr>
          <a:lstStyle/>
          <a:p>
            <a:pPr lvl="2" algn="l" rtl="0">
              <a:spcBef>
                <a:spcPct val="0"/>
              </a:spcBef>
            </a:pP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</a:t>
            </a: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चा</a:t>
            </a:r>
            <a:r>
              <a:rPr lang="hi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3200" b="1" kern="12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किमान </a:t>
            </a:r>
            <a:r>
              <a:rPr lang="hi-IN" sz="3200" b="1" kern="12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आकार</a:t>
            </a:r>
            <a:r>
              <a:rPr lang="mr-IN" sz="3200" b="1" kern="12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आकारमान </a:t>
            </a:r>
            <a:r>
              <a:rPr lang="en-US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.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1" name="Cube 110"/>
          <p:cNvSpPr/>
          <p:nvPr/>
        </p:nvSpPr>
        <p:spPr>
          <a:xfrm>
            <a:off x="5536267" y="1355265"/>
            <a:ext cx="2571413" cy="1243155"/>
          </a:xfrm>
          <a:prstGeom prst="cube">
            <a:avLst>
              <a:gd name="adj" fmla="val 30719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Parallelogram 111"/>
          <p:cNvSpPr/>
          <p:nvPr/>
        </p:nvSpPr>
        <p:spPr>
          <a:xfrm rot="16200000" flipV="1">
            <a:off x="7216795" y="1705207"/>
            <a:ext cx="1408176" cy="358352"/>
          </a:xfrm>
          <a:prstGeom prst="parallelogram">
            <a:avLst>
              <a:gd name="adj" fmla="val 99176"/>
            </a:avLst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83840" y="838199"/>
            <a:ext cx="4007160" cy="228600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algn="ctr">
              <a:spcBef>
                <a:spcPts val="600"/>
              </a:spcBef>
              <a:defRPr/>
            </a:pPr>
            <a:r>
              <a:rPr lang="mr-I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गरजेपेक्षा मोठी सेप्टिक टाकी बांधू नये 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spcBef>
                <a:spcPts val="600"/>
              </a:spcBef>
              <a:defRPr/>
            </a:pPr>
            <a:endParaRPr lang="en-US" dirty="0" smtClean="0"/>
          </a:p>
          <a:p>
            <a:pPr lvl="0" algn="ctr">
              <a:defRPr/>
            </a:pPr>
            <a:endParaRPr lang="mr-IN" dirty="0" smtClean="0"/>
          </a:p>
          <a:p>
            <a:pPr lvl="0" algn="ctr">
              <a:spcBef>
                <a:spcPts val="600"/>
              </a:spcBef>
              <a:defRPr/>
            </a:pP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टाकीचा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आकार नगरपालि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केच्या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नियमांनुसार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असा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वा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80804" y="1272541"/>
            <a:ext cx="2072728" cy="990310"/>
            <a:chOff x="1385797" y="1809988"/>
            <a:chExt cx="2830912" cy="1276297"/>
          </a:xfrm>
        </p:grpSpPr>
        <p:cxnSp>
          <p:nvCxnSpPr>
            <p:cNvPr id="115" name="Elbow Connector 114"/>
            <p:cNvCxnSpPr>
              <a:stCxn id="117" idx="2"/>
              <a:endCxn id="119" idx="1"/>
            </p:cNvCxnSpPr>
            <p:nvPr/>
          </p:nvCxnSpPr>
          <p:spPr>
            <a:xfrm rot="16200000" flipH="1">
              <a:off x="1969106" y="2488593"/>
              <a:ext cx="285843" cy="337854"/>
            </a:xfrm>
            <a:prstGeom prst="bentConnector2">
              <a:avLst/>
            </a:prstGeom>
            <a:noFill/>
            <a:ln w="762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>
              <a:off x="1385797" y="2514599"/>
              <a:ext cx="2830912" cy="773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7" name="Rectangle 116"/>
            <p:cNvSpPr/>
            <p:nvPr/>
          </p:nvSpPr>
          <p:spPr>
            <a:xfrm>
              <a:off x="1676400" y="2113347"/>
              <a:ext cx="533400" cy="401252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Isosceles Triangle 117"/>
            <p:cNvSpPr/>
            <p:nvPr/>
          </p:nvSpPr>
          <p:spPr>
            <a:xfrm>
              <a:off x="1524000" y="1809988"/>
              <a:ext cx="838200" cy="299711"/>
            </a:xfrm>
            <a:prstGeom prst="triangl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280954" y="2514600"/>
              <a:ext cx="1627428" cy="571685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438400" y="1272541"/>
            <a:ext cx="1548690" cy="993439"/>
            <a:chOff x="6014571" y="12538859"/>
            <a:chExt cx="1597018" cy="949385"/>
          </a:xfrm>
        </p:grpSpPr>
        <p:grpSp>
          <p:nvGrpSpPr>
            <p:cNvPr id="121" name="Group 120"/>
            <p:cNvGrpSpPr/>
            <p:nvPr/>
          </p:nvGrpSpPr>
          <p:grpSpPr>
            <a:xfrm>
              <a:off x="6014571" y="12538859"/>
              <a:ext cx="1597018" cy="824676"/>
              <a:chOff x="573592" y="1798222"/>
              <a:chExt cx="2115186" cy="1112150"/>
            </a:xfrm>
          </p:grpSpPr>
          <p:cxnSp>
            <p:nvCxnSpPr>
              <p:cNvPr id="124" name="Elbow Connector 123"/>
              <p:cNvCxnSpPr>
                <a:stCxn id="126" idx="2"/>
                <a:endCxn id="128" idx="1"/>
              </p:cNvCxnSpPr>
              <p:nvPr/>
            </p:nvCxnSpPr>
            <p:spPr>
              <a:xfrm rot="16200000" flipH="1">
                <a:off x="1196662" y="2444616"/>
                <a:ext cx="197888" cy="337855"/>
              </a:xfrm>
              <a:prstGeom prst="bentConnector2">
                <a:avLst/>
              </a:prstGeom>
              <a:noFill/>
              <a:ln w="7620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73592" y="2514599"/>
                <a:ext cx="211518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6" name="Rectangle 125"/>
              <p:cNvSpPr/>
              <p:nvPr/>
            </p:nvSpPr>
            <p:spPr>
              <a:xfrm>
                <a:off x="859979" y="2111573"/>
                <a:ext cx="533400" cy="40302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Isosceles Triangle 126"/>
              <p:cNvSpPr/>
              <p:nvPr/>
            </p:nvSpPr>
            <p:spPr>
              <a:xfrm>
                <a:off x="707575" y="1798222"/>
                <a:ext cx="829080" cy="301484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464533" y="2514601"/>
                <a:ext cx="747645" cy="395771"/>
              </a:xfrm>
              <a:prstGeom prst="rect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22" name="Straight Arrow Connector 121"/>
            <p:cNvCxnSpPr/>
            <p:nvPr/>
          </p:nvCxnSpPr>
          <p:spPr>
            <a:xfrm>
              <a:off x="6648076" y="13488244"/>
              <a:ext cx="584107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cxnSp>
          <p:nvCxnSpPr>
            <p:cNvPr id="123" name="Straight Arrow Connector 122"/>
            <p:cNvCxnSpPr/>
            <p:nvPr/>
          </p:nvCxnSpPr>
          <p:spPr>
            <a:xfrm flipH="1" flipV="1">
              <a:off x="7382576" y="13083962"/>
              <a:ext cx="2" cy="32723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</p:grpSp>
      <p:sp>
        <p:nvSpPr>
          <p:cNvPr id="129" name="L-Shape 128"/>
          <p:cNvSpPr>
            <a:spLocks noChangeAspect="1"/>
          </p:cNvSpPr>
          <p:nvPr/>
        </p:nvSpPr>
        <p:spPr>
          <a:xfrm rot="19279317">
            <a:off x="2667372" y="1934478"/>
            <a:ext cx="504701" cy="307291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Multiply 129"/>
          <p:cNvSpPr/>
          <p:nvPr/>
        </p:nvSpPr>
        <p:spPr>
          <a:xfrm>
            <a:off x="209199" y="1810472"/>
            <a:ext cx="679649" cy="695743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83840" y="3215212"/>
            <a:ext cx="4007160" cy="34141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spcBef>
                <a:spcPts val="600"/>
              </a:spcBef>
              <a:defRPr/>
            </a:pP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टाकी प्राधान्याने दोन कप्प्यांची असावी व लांबीच्या दोन तृतीयांशामध्ये विभागलेली असावी 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224514" y="5638140"/>
            <a:ext cx="1887553" cy="621345"/>
            <a:chOff x="7699683" y="7924800"/>
            <a:chExt cx="2638445" cy="678041"/>
          </a:xfrm>
        </p:grpSpPr>
        <p:sp>
          <p:nvSpPr>
            <p:cNvPr id="133" name="Rectangle 132"/>
            <p:cNvSpPr/>
            <p:nvPr/>
          </p:nvSpPr>
          <p:spPr>
            <a:xfrm>
              <a:off x="8250503" y="7924800"/>
              <a:ext cx="1547791" cy="67804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7699683" y="7924800"/>
              <a:ext cx="2638443" cy="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5" name="Elbow Connector 134"/>
            <p:cNvCxnSpPr/>
            <p:nvPr/>
          </p:nvCxnSpPr>
          <p:spPr>
            <a:xfrm rot="16200000" flipH="1">
              <a:off x="7983131" y="7797906"/>
              <a:ext cx="203412" cy="457201"/>
            </a:xfrm>
            <a:prstGeom prst="bentConnector2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Elbow Connector 458"/>
            <p:cNvCxnSpPr/>
            <p:nvPr/>
          </p:nvCxnSpPr>
          <p:spPr>
            <a:xfrm flipH="1" flipV="1">
              <a:off x="9658623" y="8331624"/>
              <a:ext cx="679505" cy="2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>
              <a:off x="8755839" y="7924801"/>
              <a:ext cx="0" cy="265565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>
              <a:off x="8755839" y="8331626"/>
              <a:ext cx="0" cy="271215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</p:grpSp>
      <p:grpSp>
        <p:nvGrpSpPr>
          <p:cNvPr id="139" name="Group 138"/>
          <p:cNvGrpSpPr/>
          <p:nvPr/>
        </p:nvGrpSpPr>
        <p:grpSpPr>
          <a:xfrm>
            <a:off x="335130" y="5635328"/>
            <a:ext cx="1894219" cy="628003"/>
            <a:chOff x="7699683" y="7924800"/>
            <a:chExt cx="2647763" cy="678041"/>
          </a:xfrm>
        </p:grpSpPr>
        <p:sp>
          <p:nvSpPr>
            <p:cNvPr id="140" name="Rectangle 139"/>
            <p:cNvSpPr/>
            <p:nvPr/>
          </p:nvSpPr>
          <p:spPr>
            <a:xfrm>
              <a:off x="8250503" y="7924800"/>
              <a:ext cx="1547791" cy="67804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7699683" y="7924800"/>
              <a:ext cx="2638443" cy="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2" name="Elbow Connector 141"/>
            <p:cNvCxnSpPr/>
            <p:nvPr/>
          </p:nvCxnSpPr>
          <p:spPr>
            <a:xfrm rot="16200000" flipH="1">
              <a:off x="7983131" y="7797906"/>
              <a:ext cx="203412" cy="457201"/>
            </a:xfrm>
            <a:prstGeom prst="bentConnector2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3" name="Elbow Connector 454"/>
            <p:cNvCxnSpPr/>
            <p:nvPr/>
          </p:nvCxnSpPr>
          <p:spPr>
            <a:xfrm flipH="1" flipV="1">
              <a:off x="9658633" y="8331624"/>
              <a:ext cx="688813" cy="3502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501220" y="4114800"/>
            <a:ext cx="3352499" cy="1385621"/>
            <a:chOff x="4165166" y="4306249"/>
            <a:chExt cx="4375688" cy="1808514"/>
          </a:xfrm>
        </p:grpSpPr>
        <p:sp>
          <p:nvSpPr>
            <p:cNvPr id="145" name="Rectangle 144"/>
            <p:cNvSpPr/>
            <p:nvPr/>
          </p:nvSpPr>
          <p:spPr>
            <a:xfrm>
              <a:off x="5143264" y="4400997"/>
              <a:ext cx="2403358" cy="114823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Ins="0" rtlCol="0" anchor="ctr"/>
            <a:lstStyle/>
            <a:p>
              <a:pPr lvl="0" algn="ctr"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hi-IN" sz="1100" dirty="0" smtClean="0"/>
                <a:t>भाग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</a:t>
              </a:r>
              <a:r>
                <a:rPr lang="hi-IN" sz="1100" dirty="0" smtClean="0"/>
                <a:t> भाग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1                 2</a:t>
              </a:r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4287969" y="4400997"/>
              <a:ext cx="4096886" cy="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7" name="Elbow Connector 146"/>
            <p:cNvCxnSpPr/>
            <p:nvPr/>
          </p:nvCxnSpPr>
          <p:spPr>
            <a:xfrm rot="16200000" flipH="1">
              <a:off x="4713788" y="4218270"/>
              <a:ext cx="344470" cy="709926"/>
            </a:xfrm>
            <a:prstGeom prst="bentConnector2">
              <a:avLst/>
            </a:prstGeom>
            <a:noFill/>
            <a:ln w="762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8" name="Elbow Connector 441"/>
            <p:cNvCxnSpPr/>
            <p:nvPr/>
          </p:nvCxnSpPr>
          <p:spPr>
            <a:xfrm flipH="1" flipV="1">
              <a:off x="7329746" y="5089939"/>
              <a:ext cx="747454" cy="2"/>
            </a:xfrm>
            <a:prstGeom prst="straightConnector1">
              <a:avLst/>
            </a:prstGeom>
            <a:noFill/>
            <a:ln w="762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>
            <a:xfrm>
              <a:off x="6700272" y="4400999"/>
              <a:ext cx="0" cy="449724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>
            <a:xfrm>
              <a:off x="6700272" y="5089941"/>
              <a:ext cx="0" cy="459292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5404214" y="5713052"/>
              <a:ext cx="3034781" cy="40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</a:rPr>
                <a:t>2/3                     1/3</a:t>
              </a:r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5162314" y="5717892"/>
              <a:ext cx="1485754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cxnSp>
          <p:nvCxnSpPr>
            <p:cNvPr id="153" name="Straight Arrow Connector 152"/>
            <p:cNvCxnSpPr/>
            <p:nvPr/>
          </p:nvCxnSpPr>
          <p:spPr>
            <a:xfrm>
              <a:off x="6700272" y="5717892"/>
              <a:ext cx="925974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154" name="Down Arrow 153"/>
            <p:cNvSpPr/>
            <p:nvPr/>
          </p:nvSpPr>
          <p:spPr>
            <a:xfrm>
              <a:off x="4165166" y="4306249"/>
              <a:ext cx="328196" cy="319613"/>
            </a:xfrm>
            <a:prstGeom prst="downArrow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Down Arrow 154"/>
            <p:cNvSpPr/>
            <p:nvPr/>
          </p:nvSpPr>
          <p:spPr>
            <a:xfrm rot="5400000" flipV="1">
              <a:off x="8206341" y="4902149"/>
              <a:ext cx="328195" cy="340830"/>
            </a:xfrm>
            <a:prstGeom prst="downArrow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6" name="L-Shape 155"/>
          <p:cNvSpPr>
            <a:spLocks noChangeAspect="1"/>
          </p:cNvSpPr>
          <p:nvPr/>
        </p:nvSpPr>
        <p:spPr>
          <a:xfrm rot="19279317">
            <a:off x="638550" y="4708652"/>
            <a:ext cx="701819" cy="427308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Multiply 156"/>
          <p:cNvSpPr/>
          <p:nvPr/>
        </p:nvSpPr>
        <p:spPr>
          <a:xfrm>
            <a:off x="209199" y="5867400"/>
            <a:ext cx="780260" cy="755735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Multiply 157"/>
          <p:cNvSpPr/>
          <p:nvPr/>
        </p:nvSpPr>
        <p:spPr>
          <a:xfrm>
            <a:off x="2222193" y="5886643"/>
            <a:ext cx="780260" cy="755735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537781" y="1542696"/>
            <a:ext cx="2204848" cy="1053395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Chamber                       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Chamber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          1                   2</a:t>
            </a:r>
          </a:p>
        </p:txBody>
      </p:sp>
      <p:cxnSp>
        <p:nvCxnSpPr>
          <p:cNvPr id="160" name="Elbow Connector 159"/>
          <p:cNvCxnSpPr/>
          <p:nvPr/>
        </p:nvCxnSpPr>
        <p:spPr>
          <a:xfrm rot="16200000" flipH="1">
            <a:off x="5242560" y="1531620"/>
            <a:ext cx="548640" cy="365760"/>
          </a:xfrm>
          <a:prstGeom prst="bentConnector2">
            <a:avLst/>
          </a:prstGeom>
          <a:noFill/>
          <a:ln w="76200" cap="flat" cmpd="dbl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1" name="Elbow Connector 441"/>
          <p:cNvCxnSpPr/>
          <p:nvPr/>
        </p:nvCxnSpPr>
        <p:spPr>
          <a:xfrm flipH="1" flipV="1">
            <a:off x="7886524" y="1959797"/>
            <a:ext cx="685716" cy="2"/>
          </a:xfrm>
          <a:prstGeom prst="straightConnector1">
            <a:avLst/>
          </a:prstGeom>
          <a:noFill/>
          <a:ln w="76200" cap="flat" cmpd="dbl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2" name="Straight Connector 161"/>
          <p:cNvCxnSpPr/>
          <p:nvPr/>
        </p:nvCxnSpPr>
        <p:spPr>
          <a:xfrm>
            <a:off x="6966185" y="1542698"/>
            <a:ext cx="0" cy="412578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3" name="Straight Connector 162"/>
          <p:cNvCxnSpPr/>
          <p:nvPr/>
        </p:nvCxnSpPr>
        <p:spPr>
          <a:xfrm>
            <a:off x="6966185" y="2174736"/>
            <a:ext cx="0" cy="421356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4" name="Straight Arrow Connector 163"/>
          <p:cNvCxnSpPr/>
          <p:nvPr/>
        </p:nvCxnSpPr>
        <p:spPr>
          <a:xfrm>
            <a:off x="5555258" y="2750820"/>
            <a:ext cx="218644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165" name="Cube 164"/>
          <p:cNvSpPr/>
          <p:nvPr/>
        </p:nvSpPr>
        <p:spPr>
          <a:xfrm>
            <a:off x="5410201" y="1066800"/>
            <a:ext cx="2781470" cy="475896"/>
          </a:xfrm>
          <a:prstGeom prst="cube">
            <a:avLst>
              <a:gd name="adj" fmla="val 84068"/>
            </a:avLst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6" name="Straight Connector 165"/>
          <p:cNvCxnSpPr/>
          <p:nvPr/>
        </p:nvCxnSpPr>
        <p:spPr>
          <a:xfrm flipV="1">
            <a:off x="5334000" y="1272541"/>
            <a:ext cx="0" cy="167639"/>
          </a:xfrm>
          <a:prstGeom prst="line">
            <a:avLst/>
          </a:prstGeom>
          <a:noFill/>
          <a:ln w="76200" cap="flat" cmpd="dbl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7" name="Straight Arrow Connector 166"/>
          <p:cNvCxnSpPr/>
          <p:nvPr/>
        </p:nvCxnSpPr>
        <p:spPr>
          <a:xfrm flipV="1">
            <a:off x="7886524" y="2261256"/>
            <a:ext cx="419276" cy="48956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8191671" y="2347668"/>
            <a:ext cx="85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75</a:t>
            </a:r>
            <a:r>
              <a:rPr lang="mr-IN" sz="1400" dirty="0" smtClean="0">
                <a:solidFill>
                  <a:srgbClr val="FF0000"/>
                </a:solidFill>
                <a:latin typeface="Calibri"/>
              </a:rPr>
              <a:t>सेमी मिन.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935980" y="2796309"/>
            <a:ext cx="138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2- 4 </a:t>
            </a:r>
            <a:r>
              <a:rPr lang="mr-IN" sz="1400" dirty="0" smtClean="0">
                <a:solidFill>
                  <a:srgbClr val="FF0000"/>
                </a:solidFill>
                <a:latin typeface="Calibri"/>
              </a:rPr>
              <a:t>पट रुंदी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 flipV="1">
            <a:off x="5098509" y="1748987"/>
            <a:ext cx="6891" cy="87534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>
          <a:xfrm>
            <a:off x="4572000" y="1906093"/>
            <a:ext cx="59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1 </a:t>
            </a:r>
            <a:r>
              <a:rPr lang="mr-IN" sz="1400" dirty="0" smtClean="0">
                <a:solidFill>
                  <a:srgbClr val="FF0000"/>
                </a:solidFill>
                <a:latin typeface="Calibri"/>
              </a:rPr>
              <a:t>मी</a:t>
            </a: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r>
              <a:rPr lang="mr-IN" sz="1400" dirty="0" smtClean="0">
                <a:solidFill>
                  <a:srgbClr val="FF0000"/>
                </a:solidFill>
                <a:latin typeface="Calibri"/>
              </a:rPr>
              <a:t>मिन.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72" name="Straight Connector 171"/>
          <p:cNvCxnSpPr/>
          <p:nvPr/>
        </p:nvCxnSpPr>
        <p:spPr>
          <a:xfrm flipH="1">
            <a:off x="4876800" y="1737360"/>
            <a:ext cx="97536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73" name="Rectangle 172"/>
          <p:cNvSpPr/>
          <p:nvPr/>
        </p:nvSpPr>
        <p:spPr>
          <a:xfrm>
            <a:off x="4343400" y="838199"/>
            <a:ext cx="4572000" cy="228600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4" name="Table 173"/>
          <p:cNvGraphicFramePr>
            <a:graphicFrameLocks noGrp="1"/>
          </p:cNvGraphicFramePr>
          <p:nvPr>
            <p:extLst/>
          </p:nvPr>
        </p:nvGraphicFramePr>
        <p:xfrm>
          <a:off x="4333874" y="3224136"/>
          <a:ext cx="4581525" cy="3405266"/>
        </p:xfrm>
        <a:graphic>
          <a:graphicData uri="http://schemas.openxmlformats.org/drawingml/2006/table">
            <a:tbl>
              <a:tblPr firstRow="1" bandRow="1"/>
              <a:tblGrid>
                <a:gridCol w="1000126"/>
                <a:gridCol w="609600"/>
                <a:gridCol w="609600"/>
                <a:gridCol w="1143000"/>
                <a:gridCol w="1219199"/>
              </a:tblGrid>
              <a:tr h="291880"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mr-IN" sz="1200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वापरणार्‍यांची संख्या 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hi-IN" sz="1200" b="1" kern="1200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लांबी (मी)</a:t>
                      </a:r>
                      <a:endParaRPr kumimoji="0" lang="en-US" sz="1200" b="1" kern="1200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hi-IN" sz="1200" b="1" kern="1200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रुंदी (मी)</a:t>
                      </a:r>
                      <a:endParaRPr kumimoji="0" lang="en-US" sz="1200" b="1" kern="1200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mr-IN" sz="1200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पाण्याची खोली 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86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mr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२</a:t>
                      </a:r>
                      <a:r>
                        <a:rPr lang="hi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mr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वर्षांतून एकदा</a:t>
                      </a:r>
                      <a:r>
                        <a:rPr lang="hi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सफाई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mr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३</a:t>
                      </a:r>
                      <a:r>
                        <a:rPr lang="hi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mr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वर्षांतून एकदा</a:t>
                      </a:r>
                      <a:r>
                        <a:rPr lang="hi-IN" sz="1200" b="1" dirty="0" smtClean="0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सफाई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0.75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1.7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1.6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1.1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1.6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2.1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50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7.5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2.65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3.3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291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300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1.54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19117" y="6629400"/>
            <a:ext cx="3501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* - </a:t>
            </a:r>
            <a:r>
              <a:rPr lang="mr-IN" sz="900" dirty="0" smtClean="0"/>
              <a:t>३०० mm बोर्डसहित</a:t>
            </a:r>
            <a:endParaRPr lang="en-US" sz="900" dirty="0"/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6835173" y="1855716"/>
            <a:ext cx="0" cy="41026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176" name="TextBox 175"/>
          <p:cNvSpPr txBox="1"/>
          <p:nvPr/>
        </p:nvSpPr>
        <p:spPr>
          <a:xfrm>
            <a:off x="6363908" y="1940719"/>
            <a:ext cx="851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/>
              </a:rPr>
              <a:t>75 mm</a:t>
            </a:r>
            <a:endParaRPr lang="en-US" sz="1000" dirty="0"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3600" y="6477000"/>
            <a:ext cx="62263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700" dirty="0" smtClean="0">
                <a:solidFill>
                  <a:srgbClr val="FF0000"/>
                </a:solidFill>
              </a:rPr>
              <a:t>स्त्रोत: सीपीएचइइओ नियमपुस्तिका- सांडपाणी व सांडपाणी प्रक्रिया प्रणाली विभाग- अ (अभियांत्रिकी) </a:t>
            </a:r>
            <a:r>
              <a:rPr lang="en-US" sz="700" dirty="0" smtClean="0">
                <a:solidFill>
                  <a:srgbClr val="FF0000"/>
                </a:solidFill>
              </a:rPr>
              <a:t> </a:t>
            </a:r>
            <a:endParaRPr lang="en-US" sz="700" dirty="0">
              <a:solidFill>
                <a:srgbClr val="FF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52400" y="6705600"/>
            <a:ext cx="91295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800" dirty="0" smtClean="0">
                <a:solidFill>
                  <a:srgbClr val="FF0000"/>
                </a:solidFill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077" y="83291"/>
            <a:ext cx="7886700" cy="708710"/>
          </a:xfrm>
        </p:spPr>
        <p:txBody>
          <a:bodyPr/>
          <a:lstStyle/>
          <a:p>
            <a:pPr lvl="3"/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अंतर्गम </a:t>
            </a:r>
            <a:r>
              <a:rPr lang="mr-IN" sz="3200" b="1" kern="12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inlet) व निर्गम (outlet)</a:t>
            </a:r>
            <a:endParaRPr lang="en-US" sz="32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214077" y="833997"/>
            <a:ext cx="3367324" cy="587292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मैला किंवा</a:t>
            </a:r>
            <a:r>
              <a:rPr lang="en-US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निचऱ्याच्या पातळीवर </a:t>
            </a: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अंतर्गम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अथवा</a:t>
            </a: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निर्गम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ठेवू नका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3733799" y="839223"/>
            <a:ext cx="5285407" cy="204494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अंतर्गम 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आणि </a:t>
            </a: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निर्गम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समान पातळीवर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नसावे. त्याने मैला जमा न होता वाहून जाऊ शकते.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5" name="Group 324"/>
          <p:cNvGrpSpPr/>
          <p:nvPr/>
        </p:nvGrpSpPr>
        <p:grpSpPr>
          <a:xfrm>
            <a:off x="678971" y="1804946"/>
            <a:ext cx="2437535" cy="926823"/>
            <a:chOff x="3667468" y="1256655"/>
            <a:chExt cx="3284221" cy="1285878"/>
          </a:xfrm>
        </p:grpSpPr>
        <p:grpSp>
          <p:nvGrpSpPr>
            <p:cNvPr id="326" name="Group 325"/>
            <p:cNvGrpSpPr/>
            <p:nvPr/>
          </p:nvGrpSpPr>
          <p:grpSpPr>
            <a:xfrm>
              <a:off x="4412815" y="1445796"/>
              <a:ext cx="1986731" cy="200560"/>
              <a:chOff x="2214471" y="6226491"/>
              <a:chExt cx="1475340" cy="143352"/>
            </a:xfrm>
          </p:grpSpPr>
          <p:sp>
            <p:nvSpPr>
              <p:cNvPr id="333" name="Oval 332"/>
              <p:cNvSpPr/>
              <p:nvPr/>
            </p:nvSpPr>
            <p:spPr>
              <a:xfrm>
                <a:off x="2214471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2281055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2347639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2414224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248987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2576544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2643128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2728943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2823186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2889770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2956354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022939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3098593" y="6243637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3185259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3251843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337658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042170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3108754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317533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3241923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3317577" y="6242684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3404243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3470827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3556642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2362019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2428603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2495187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2561772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637426" y="623125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2724092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790676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876491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7" name="Rectangle 326"/>
            <p:cNvSpPr/>
            <p:nvPr/>
          </p:nvSpPr>
          <p:spPr>
            <a:xfrm>
              <a:off x="4389538" y="1583055"/>
              <a:ext cx="2029000" cy="959476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Isosceles Triangle 327"/>
            <p:cNvSpPr/>
            <p:nvPr/>
          </p:nvSpPr>
          <p:spPr>
            <a:xfrm>
              <a:off x="4389538" y="2222707"/>
              <a:ext cx="2029000" cy="319824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4389538" y="1263231"/>
              <a:ext cx="2029000" cy="1279302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0" name="Elbow Connector 329"/>
            <p:cNvCxnSpPr/>
            <p:nvPr/>
          </p:nvCxnSpPr>
          <p:spPr>
            <a:xfrm rot="16200000" flipH="1">
              <a:off x="3940351" y="1200309"/>
              <a:ext cx="603506" cy="738812"/>
            </a:xfrm>
            <a:prstGeom prst="bentConnector2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1" name="Elbow Connector 257"/>
            <p:cNvCxnSpPr/>
            <p:nvPr/>
          </p:nvCxnSpPr>
          <p:spPr>
            <a:xfrm flipH="1" flipV="1">
              <a:off x="6095976" y="2103921"/>
              <a:ext cx="529953" cy="2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2" name="Straight Connector 331"/>
            <p:cNvCxnSpPr/>
            <p:nvPr/>
          </p:nvCxnSpPr>
          <p:spPr>
            <a:xfrm flipV="1">
              <a:off x="3667468" y="1256655"/>
              <a:ext cx="3284221" cy="657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</p:grpSp>
      <p:grpSp>
        <p:nvGrpSpPr>
          <p:cNvPr id="365" name="Group 364"/>
          <p:cNvGrpSpPr/>
          <p:nvPr/>
        </p:nvGrpSpPr>
        <p:grpSpPr>
          <a:xfrm>
            <a:off x="550412" y="5262099"/>
            <a:ext cx="2580263" cy="956004"/>
            <a:chOff x="540968" y="4349874"/>
            <a:chExt cx="2410780" cy="827481"/>
          </a:xfrm>
        </p:grpSpPr>
        <p:sp>
          <p:nvSpPr>
            <p:cNvPr id="366" name="Oval 365"/>
            <p:cNvSpPr/>
            <p:nvPr/>
          </p:nvSpPr>
          <p:spPr>
            <a:xfrm>
              <a:off x="1214168" y="447399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Oval 366"/>
            <p:cNvSpPr/>
            <p:nvPr/>
          </p:nvSpPr>
          <p:spPr>
            <a:xfrm>
              <a:off x="1274211" y="447399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Oval 367"/>
            <p:cNvSpPr/>
            <p:nvPr/>
          </p:nvSpPr>
          <p:spPr>
            <a:xfrm>
              <a:off x="1334258" y="447399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1394304" y="447399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/>
            <p:cNvSpPr/>
            <p:nvPr/>
          </p:nvSpPr>
          <p:spPr>
            <a:xfrm>
              <a:off x="1462527" y="4478305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Oval 370"/>
            <p:cNvSpPr/>
            <p:nvPr/>
          </p:nvSpPr>
          <p:spPr>
            <a:xfrm>
              <a:off x="1540683" y="4482182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Oval 371"/>
            <p:cNvSpPr/>
            <p:nvPr/>
          </p:nvSpPr>
          <p:spPr>
            <a:xfrm>
              <a:off x="1600727" y="4482182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Oval 372"/>
            <p:cNvSpPr/>
            <p:nvPr/>
          </p:nvSpPr>
          <p:spPr>
            <a:xfrm>
              <a:off x="1678114" y="4482182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/>
            <p:cNvSpPr/>
            <p:nvPr/>
          </p:nvSpPr>
          <p:spPr>
            <a:xfrm>
              <a:off x="1763102" y="447916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/>
            <p:cNvSpPr/>
            <p:nvPr/>
          </p:nvSpPr>
          <p:spPr>
            <a:xfrm>
              <a:off x="1823148" y="447916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/>
            <p:cNvSpPr/>
            <p:nvPr/>
          </p:nvSpPr>
          <p:spPr>
            <a:xfrm>
              <a:off x="1883193" y="447916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Oval 376"/>
            <p:cNvSpPr/>
            <p:nvPr/>
          </p:nvSpPr>
          <p:spPr>
            <a:xfrm>
              <a:off x="1943238" y="447916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Oval 377"/>
            <p:cNvSpPr/>
            <p:nvPr/>
          </p:nvSpPr>
          <p:spPr>
            <a:xfrm>
              <a:off x="2011462" y="448347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/>
            <p:cNvSpPr/>
            <p:nvPr/>
          </p:nvSpPr>
          <p:spPr>
            <a:xfrm>
              <a:off x="2089618" y="448735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Oval 379"/>
            <p:cNvSpPr/>
            <p:nvPr/>
          </p:nvSpPr>
          <p:spPr>
            <a:xfrm>
              <a:off x="2149662" y="448735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Oval 380"/>
            <p:cNvSpPr/>
            <p:nvPr/>
          </p:nvSpPr>
          <p:spPr>
            <a:xfrm>
              <a:off x="2227049" y="448735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Oval 381"/>
            <p:cNvSpPr/>
            <p:nvPr/>
          </p:nvSpPr>
          <p:spPr>
            <a:xfrm>
              <a:off x="1960581" y="4478305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Oval 382"/>
            <p:cNvSpPr/>
            <p:nvPr/>
          </p:nvSpPr>
          <p:spPr>
            <a:xfrm>
              <a:off x="2020626" y="4478305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Oval 383"/>
            <p:cNvSpPr/>
            <p:nvPr/>
          </p:nvSpPr>
          <p:spPr>
            <a:xfrm>
              <a:off x="2080671" y="4478305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val 384"/>
            <p:cNvSpPr/>
            <p:nvPr/>
          </p:nvSpPr>
          <p:spPr>
            <a:xfrm>
              <a:off x="2140716" y="4478305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val 385"/>
            <p:cNvSpPr/>
            <p:nvPr/>
          </p:nvSpPr>
          <p:spPr>
            <a:xfrm>
              <a:off x="2208940" y="448261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7" name="Oval 386"/>
            <p:cNvSpPr/>
            <p:nvPr/>
          </p:nvSpPr>
          <p:spPr>
            <a:xfrm>
              <a:off x="2287095" y="448649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Oval 387"/>
            <p:cNvSpPr/>
            <p:nvPr/>
          </p:nvSpPr>
          <p:spPr>
            <a:xfrm>
              <a:off x="2347139" y="448649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2424527" y="448649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Oval 389"/>
            <p:cNvSpPr/>
            <p:nvPr/>
          </p:nvSpPr>
          <p:spPr>
            <a:xfrm>
              <a:off x="1347225" y="446796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Oval 390"/>
            <p:cNvSpPr/>
            <p:nvPr/>
          </p:nvSpPr>
          <p:spPr>
            <a:xfrm>
              <a:off x="1407271" y="446796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Oval 391"/>
            <p:cNvSpPr/>
            <p:nvPr/>
          </p:nvSpPr>
          <p:spPr>
            <a:xfrm>
              <a:off x="1467315" y="446796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/>
            <p:cNvSpPr/>
            <p:nvPr/>
          </p:nvSpPr>
          <p:spPr>
            <a:xfrm>
              <a:off x="1527363" y="446796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Oval 393"/>
            <p:cNvSpPr/>
            <p:nvPr/>
          </p:nvSpPr>
          <p:spPr>
            <a:xfrm>
              <a:off x="1595586" y="4472269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Oval 394"/>
            <p:cNvSpPr/>
            <p:nvPr/>
          </p:nvSpPr>
          <p:spPr>
            <a:xfrm>
              <a:off x="1673740" y="44761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/>
            <p:cNvSpPr/>
            <p:nvPr/>
          </p:nvSpPr>
          <p:spPr>
            <a:xfrm>
              <a:off x="1733786" y="44761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Oval 396"/>
            <p:cNvSpPr/>
            <p:nvPr/>
          </p:nvSpPr>
          <p:spPr>
            <a:xfrm>
              <a:off x="1811171" y="44761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1198580" y="4556743"/>
              <a:ext cx="1358756" cy="620612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Isosceles Triangle 398"/>
            <p:cNvSpPr/>
            <p:nvPr/>
          </p:nvSpPr>
          <p:spPr>
            <a:xfrm>
              <a:off x="1198580" y="4970484"/>
              <a:ext cx="1358756" cy="206869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1199051" y="4349874"/>
              <a:ext cx="1358756" cy="82748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1" name="Elbow Connector 400"/>
            <p:cNvCxnSpPr/>
            <p:nvPr/>
          </p:nvCxnSpPr>
          <p:spPr>
            <a:xfrm rot="16200000" flipH="1">
              <a:off x="748635" y="4454174"/>
              <a:ext cx="703359" cy="494759"/>
            </a:xfrm>
            <a:prstGeom prst="bentConnector2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2" name="Elbow Connector 542"/>
            <p:cNvCxnSpPr/>
            <p:nvPr/>
          </p:nvCxnSpPr>
          <p:spPr>
            <a:xfrm flipH="1">
              <a:off x="2282247" y="5053233"/>
              <a:ext cx="545390" cy="2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3" name="Straight Connector 402"/>
            <p:cNvCxnSpPr/>
            <p:nvPr/>
          </p:nvCxnSpPr>
          <p:spPr>
            <a:xfrm>
              <a:off x="540968" y="4349874"/>
              <a:ext cx="24107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</p:grpSp>
      <p:grpSp>
        <p:nvGrpSpPr>
          <p:cNvPr id="404" name="Group 403"/>
          <p:cNvGrpSpPr/>
          <p:nvPr/>
        </p:nvGrpSpPr>
        <p:grpSpPr>
          <a:xfrm>
            <a:off x="556194" y="3593932"/>
            <a:ext cx="2568006" cy="956004"/>
            <a:chOff x="575498" y="3360515"/>
            <a:chExt cx="2376250" cy="827481"/>
          </a:xfrm>
        </p:grpSpPr>
        <p:sp>
          <p:nvSpPr>
            <p:cNvPr id="405" name="Oval 404"/>
            <p:cNvSpPr/>
            <p:nvPr/>
          </p:nvSpPr>
          <p:spPr>
            <a:xfrm>
              <a:off x="1220984" y="348463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/>
            <p:cNvSpPr/>
            <p:nvPr/>
          </p:nvSpPr>
          <p:spPr>
            <a:xfrm>
              <a:off x="1281029" y="348463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7" name="Oval 406"/>
            <p:cNvSpPr/>
            <p:nvPr/>
          </p:nvSpPr>
          <p:spPr>
            <a:xfrm>
              <a:off x="1341076" y="348463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>
              <a:off x="1401120" y="348463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>
              <a:off x="1469345" y="34889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>
              <a:off x="1547501" y="349282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>
              <a:off x="1607545" y="349282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Oval 411"/>
            <p:cNvSpPr/>
            <p:nvPr/>
          </p:nvSpPr>
          <p:spPr>
            <a:xfrm>
              <a:off x="1684932" y="3492823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Oval 412"/>
            <p:cNvSpPr/>
            <p:nvPr/>
          </p:nvSpPr>
          <p:spPr>
            <a:xfrm>
              <a:off x="1769920" y="3489808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" name="Oval 413"/>
            <p:cNvSpPr/>
            <p:nvPr/>
          </p:nvSpPr>
          <p:spPr>
            <a:xfrm>
              <a:off x="1829964" y="3489808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Oval 414"/>
            <p:cNvSpPr/>
            <p:nvPr/>
          </p:nvSpPr>
          <p:spPr>
            <a:xfrm>
              <a:off x="1890008" y="3489808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" name="Oval 415"/>
            <p:cNvSpPr/>
            <p:nvPr/>
          </p:nvSpPr>
          <p:spPr>
            <a:xfrm>
              <a:off x="1950054" y="3489808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" name="Oval 416"/>
            <p:cNvSpPr/>
            <p:nvPr/>
          </p:nvSpPr>
          <p:spPr>
            <a:xfrm>
              <a:off x="2018279" y="3494119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" name="Oval 417"/>
            <p:cNvSpPr/>
            <p:nvPr/>
          </p:nvSpPr>
          <p:spPr>
            <a:xfrm>
              <a:off x="2096433" y="349799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Oval 418"/>
            <p:cNvSpPr/>
            <p:nvPr/>
          </p:nvSpPr>
          <p:spPr>
            <a:xfrm>
              <a:off x="2156477" y="349799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Oval 419"/>
            <p:cNvSpPr/>
            <p:nvPr/>
          </p:nvSpPr>
          <p:spPr>
            <a:xfrm>
              <a:off x="2233864" y="349799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Oval 420"/>
            <p:cNvSpPr/>
            <p:nvPr/>
          </p:nvSpPr>
          <p:spPr>
            <a:xfrm>
              <a:off x="1967397" y="34889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Oval 421"/>
            <p:cNvSpPr/>
            <p:nvPr/>
          </p:nvSpPr>
          <p:spPr>
            <a:xfrm>
              <a:off x="2027443" y="34889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2087485" y="34889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Oval 423"/>
            <p:cNvSpPr/>
            <p:nvPr/>
          </p:nvSpPr>
          <p:spPr>
            <a:xfrm>
              <a:off x="2147533" y="3488947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" name="Oval 424"/>
            <p:cNvSpPr/>
            <p:nvPr/>
          </p:nvSpPr>
          <p:spPr>
            <a:xfrm>
              <a:off x="2215758" y="3493256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Oval 425"/>
            <p:cNvSpPr/>
            <p:nvPr/>
          </p:nvSpPr>
          <p:spPr>
            <a:xfrm>
              <a:off x="2293910" y="3497134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Oval 426"/>
            <p:cNvSpPr/>
            <p:nvPr/>
          </p:nvSpPr>
          <p:spPr>
            <a:xfrm>
              <a:off x="2353957" y="3497134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" name="Oval 427"/>
            <p:cNvSpPr/>
            <p:nvPr/>
          </p:nvSpPr>
          <p:spPr>
            <a:xfrm>
              <a:off x="2431345" y="3497134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val 428"/>
            <p:cNvSpPr/>
            <p:nvPr/>
          </p:nvSpPr>
          <p:spPr>
            <a:xfrm>
              <a:off x="1354042" y="3478601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Oval 429"/>
            <p:cNvSpPr/>
            <p:nvPr/>
          </p:nvSpPr>
          <p:spPr>
            <a:xfrm>
              <a:off x="1414088" y="3478601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Oval 430"/>
            <p:cNvSpPr/>
            <p:nvPr/>
          </p:nvSpPr>
          <p:spPr>
            <a:xfrm>
              <a:off x="1474132" y="3478601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Oval 431"/>
            <p:cNvSpPr/>
            <p:nvPr/>
          </p:nvSpPr>
          <p:spPr>
            <a:xfrm>
              <a:off x="1534177" y="3478601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Oval 432"/>
            <p:cNvSpPr/>
            <p:nvPr/>
          </p:nvSpPr>
          <p:spPr>
            <a:xfrm>
              <a:off x="1602401" y="348291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Oval 433"/>
            <p:cNvSpPr/>
            <p:nvPr/>
          </p:nvSpPr>
          <p:spPr>
            <a:xfrm>
              <a:off x="1680556" y="348679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1740602" y="348679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1817988" y="3486790"/>
              <a:ext cx="120091" cy="110330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1205398" y="3567384"/>
              <a:ext cx="1358756" cy="620612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Isosceles Triangle 437"/>
            <p:cNvSpPr/>
            <p:nvPr/>
          </p:nvSpPr>
          <p:spPr>
            <a:xfrm>
              <a:off x="1205398" y="3981127"/>
              <a:ext cx="1358756" cy="206869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1205867" y="3360515"/>
              <a:ext cx="1358756" cy="82748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0" name="Elbow Connector 439"/>
            <p:cNvCxnSpPr/>
            <p:nvPr/>
          </p:nvCxnSpPr>
          <p:spPr>
            <a:xfrm rot="16200000" flipH="1">
              <a:off x="1038176" y="3182093"/>
              <a:ext cx="137913" cy="494759"/>
            </a:xfrm>
            <a:prstGeom prst="bentConnector2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1" name="Elbow Connector 504"/>
            <p:cNvCxnSpPr/>
            <p:nvPr/>
          </p:nvCxnSpPr>
          <p:spPr>
            <a:xfrm flipH="1">
              <a:off x="2289063" y="3498435"/>
              <a:ext cx="662685" cy="0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2" name="Straight Connector 441"/>
            <p:cNvCxnSpPr/>
            <p:nvPr/>
          </p:nvCxnSpPr>
          <p:spPr>
            <a:xfrm>
              <a:off x="575498" y="3360515"/>
              <a:ext cx="237625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</p:grpSp>
      <p:grpSp>
        <p:nvGrpSpPr>
          <p:cNvPr id="443" name="Group 442"/>
          <p:cNvGrpSpPr/>
          <p:nvPr/>
        </p:nvGrpSpPr>
        <p:grpSpPr>
          <a:xfrm>
            <a:off x="3886200" y="1650951"/>
            <a:ext cx="2545754" cy="928418"/>
            <a:chOff x="375127" y="1038269"/>
            <a:chExt cx="2818135" cy="1090981"/>
          </a:xfrm>
        </p:grpSpPr>
        <p:sp>
          <p:nvSpPr>
            <p:cNvPr id="444" name="Rectangle 443"/>
            <p:cNvSpPr/>
            <p:nvPr/>
          </p:nvSpPr>
          <p:spPr>
            <a:xfrm>
              <a:off x="984831" y="1321694"/>
              <a:ext cx="1713246" cy="807556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984831" y="1049094"/>
              <a:ext cx="1713245" cy="1080156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6" name="Straight Connector 445"/>
            <p:cNvCxnSpPr/>
            <p:nvPr/>
          </p:nvCxnSpPr>
          <p:spPr>
            <a:xfrm flipV="1">
              <a:off x="375127" y="1038269"/>
              <a:ext cx="2814959" cy="1082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cxnSp>
          <p:nvCxnSpPr>
            <p:cNvPr id="447" name="Elbow Connector 446"/>
            <p:cNvCxnSpPr/>
            <p:nvPr/>
          </p:nvCxnSpPr>
          <p:spPr>
            <a:xfrm rot="16200000" flipH="1">
              <a:off x="751472" y="1000224"/>
              <a:ext cx="563988" cy="640080"/>
            </a:xfrm>
            <a:prstGeom prst="bentConnector2">
              <a:avLst/>
            </a:prstGeom>
            <a:noFill/>
            <a:ln w="101600" cap="flat" cmpd="sng" algn="ctr">
              <a:gradFill flip="none" rotWithShape="1">
                <a:gsLst>
                  <a:gs pos="0">
                    <a:srgbClr val="F79646">
                      <a:lumMod val="50000"/>
                    </a:srgbClr>
                  </a:gs>
                  <a:gs pos="83000">
                    <a:srgbClr val="F79646">
                      <a:lumMod val="50000"/>
                    </a:srgbClr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  <a:tileRect/>
              </a:gradFill>
              <a:prstDash val="solid"/>
            </a:ln>
            <a:effectLst/>
          </p:spPr>
        </p:cxnSp>
        <p:cxnSp>
          <p:nvCxnSpPr>
            <p:cNvPr id="448" name="Elbow Connector 447"/>
            <p:cNvCxnSpPr/>
            <p:nvPr/>
          </p:nvCxnSpPr>
          <p:spPr>
            <a:xfrm rot="16200000" flipH="1">
              <a:off x="687988" y="1065530"/>
              <a:ext cx="563988" cy="512330"/>
            </a:xfrm>
            <a:prstGeom prst="bentConnector2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9" name="Straight Connector 448"/>
            <p:cNvCxnSpPr/>
            <p:nvPr/>
          </p:nvCxnSpPr>
          <p:spPr>
            <a:xfrm>
              <a:off x="2362096" y="1603689"/>
              <a:ext cx="831166" cy="0"/>
            </a:xfrm>
            <a:prstGeom prst="line">
              <a:avLst/>
            </a:prstGeom>
            <a:noFill/>
            <a:ln w="101600" cap="flat" cmpd="sng" algn="ctr">
              <a:gradFill flip="none" rotWithShape="1">
                <a:gsLst>
                  <a:gs pos="0">
                    <a:srgbClr val="FFC000">
                      <a:alpha val="0"/>
                    </a:srgbClr>
                  </a:gs>
                  <a:gs pos="19000">
                    <a:srgbClr val="F79646">
                      <a:lumMod val="50000"/>
                    </a:srgbClr>
                  </a:gs>
                  <a:gs pos="100000">
                    <a:srgbClr val="F79646">
                      <a:lumMod val="50000"/>
                    </a:srgbClr>
                  </a:gs>
                </a:gsLst>
                <a:lin ang="0" scaled="1"/>
                <a:tileRect/>
              </a:gradFill>
              <a:prstDash val="solid"/>
            </a:ln>
            <a:effectLst/>
          </p:spPr>
        </p:cxnSp>
        <p:cxnSp>
          <p:nvCxnSpPr>
            <p:cNvPr id="450" name="Elbow Connector 250"/>
            <p:cNvCxnSpPr/>
            <p:nvPr/>
          </p:nvCxnSpPr>
          <p:spPr>
            <a:xfrm flipH="1">
              <a:off x="2462127" y="1603689"/>
              <a:ext cx="727959" cy="0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51" name="Cloud 450"/>
            <p:cNvSpPr/>
            <p:nvPr/>
          </p:nvSpPr>
          <p:spPr>
            <a:xfrm>
              <a:off x="1033464" y="1382961"/>
              <a:ext cx="1557231" cy="449451"/>
            </a:xfrm>
            <a:prstGeom prst="cloud">
              <a:avLst/>
            </a:prstGeom>
            <a:solidFill>
              <a:srgbClr val="F79646">
                <a:lumMod val="50000"/>
                <a:alpha val="5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2" name="Straight Arrow Connector 451"/>
            <p:cNvCxnSpPr/>
            <p:nvPr/>
          </p:nvCxnSpPr>
          <p:spPr>
            <a:xfrm>
              <a:off x="1559246" y="1605390"/>
              <a:ext cx="64008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453" name="Group 452"/>
          <p:cNvGrpSpPr/>
          <p:nvPr/>
        </p:nvGrpSpPr>
        <p:grpSpPr>
          <a:xfrm>
            <a:off x="6324600" y="1644575"/>
            <a:ext cx="2589884" cy="939770"/>
            <a:chOff x="364107" y="3118564"/>
            <a:chExt cx="2866987" cy="1104321"/>
          </a:xfrm>
        </p:grpSpPr>
        <p:sp>
          <p:nvSpPr>
            <p:cNvPr id="454" name="Rectangle 453"/>
            <p:cNvSpPr/>
            <p:nvPr/>
          </p:nvSpPr>
          <p:spPr>
            <a:xfrm>
              <a:off x="1022663" y="3401989"/>
              <a:ext cx="1713246" cy="807556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Isosceles Triangle 454"/>
            <p:cNvSpPr/>
            <p:nvPr/>
          </p:nvSpPr>
          <p:spPr>
            <a:xfrm>
              <a:off x="1026977" y="3889721"/>
              <a:ext cx="1708931" cy="319824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6" name="Group 455"/>
            <p:cNvGrpSpPr/>
            <p:nvPr/>
          </p:nvGrpSpPr>
          <p:grpSpPr>
            <a:xfrm>
              <a:off x="1012547" y="3276142"/>
              <a:ext cx="1723362" cy="200560"/>
              <a:chOff x="2214471" y="6226491"/>
              <a:chExt cx="1475340" cy="143352"/>
            </a:xfrm>
          </p:grpSpPr>
          <p:sp>
            <p:nvSpPr>
              <p:cNvPr id="464" name="Oval 463"/>
              <p:cNvSpPr/>
              <p:nvPr/>
            </p:nvSpPr>
            <p:spPr>
              <a:xfrm>
                <a:off x="2214471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2281055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2347639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2414224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248987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2576544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2643128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2728943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2823186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2889770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2956354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3022939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3098593" y="6243637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3185259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3251843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3337658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042170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3108754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317533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3241923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3317577" y="6242684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3404243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3470827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3556642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2362019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2428603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2495187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2561772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2637426" y="623125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2724092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2790676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2876491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7" name="Rectangle 456"/>
            <p:cNvSpPr/>
            <p:nvPr/>
          </p:nvSpPr>
          <p:spPr>
            <a:xfrm>
              <a:off x="1022663" y="3129389"/>
              <a:ext cx="1713245" cy="1080156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8" name="Straight Connector 457"/>
            <p:cNvCxnSpPr/>
            <p:nvPr/>
          </p:nvCxnSpPr>
          <p:spPr>
            <a:xfrm flipV="1">
              <a:off x="412959" y="3118564"/>
              <a:ext cx="2814959" cy="1082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cxnSp>
          <p:nvCxnSpPr>
            <p:cNvPr id="459" name="Elbow Connector 458"/>
            <p:cNvCxnSpPr/>
            <p:nvPr/>
          </p:nvCxnSpPr>
          <p:spPr>
            <a:xfrm rot="16200000" flipH="1">
              <a:off x="865558" y="3010008"/>
              <a:ext cx="411480" cy="640080"/>
            </a:xfrm>
            <a:prstGeom prst="bentConnector2">
              <a:avLst/>
            </a:prstGeom>
            <a:noFill/>
            <a:ln w="101600" cap="flat" cmpd="sng" algn="ctr">
              <a:gradFill flip="none" rotWithShape="1">
                <a:gsLst>
                  <a:gs pos="0">
                    <a:srgbClr val="F79646">
                      <a:lumMod val="50000"/>
                    </a:srgbClr>
                  </a:gs>
                  <a:gs pos="83000">
                    <a:srgbClr val="F79646">
                      <a:lumMod val="50000"/>
                    </a:srgbClr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  <a:tileRect/>
              </a:gradFill>
              <a:prstDash val="solid"/>
            </a:ln>
            <a:effectLst/>
          </p:spPr>
        </p:cxnSp>
        <p:cxnSp>
          <p:nvCxnSpPr>
            <p:cNvPr id="460" name="Elbow Connector 459"/>
            <p:cNvCxnSpPr/>
            <p:nvPr/>
          </p:nvCxnSpPr>
          <p:spPr>
            <a:xfrm rot="16200000" flipH="1">
              <a:off x="802074" y="3075314"/>
              <a:ext cx="411480" cy="512330"/>
            </a:xfrm>
            <a:prstGeom prst="bentConnector2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61" name="Straight Connector 460"/>
            <p:cNvCxnSpPr/>
            <p:nvPr/>
          </p:nvCxnSpPr>
          <p:spPr>
            <a:xfrm>
              <a:off x="2399928" y="3886200"/>
              <a:ext cx="831166" cy="0"/>
            </a:xfrm>
            <a:prstGeom prst="line">
              <a:avLst/>
            </a:prstGeom>
            <a:noFill/>
            <a:ln w="101600" cap="flat" cmpd="sng" algn="ctr">
              <a:solidFill>
                <a:srgbClr val="FFC000"/>
              </a:solidFill>
              <a:prstDash val="solid"/>
            </a:ln>
            <a:effectLst/>
          </p:spPr>
        </p:cxnSp>
        <p:cxnSp>
          <p:nvCxnSpPr>
            <p:cNvPr id="462" name="Elbow Connector 250"/>
            <p:cNvCxnSpPr/>
            <p:nvPr/>
          </p:nvCxnSpPr>
          <p:spPr>
            <a:xfrm flipH="1">
              <a:off x="2499959" y="3886200"/>
              <a:ext cx="727959" cy="0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63" name="L-Shape 462"/>
            <p:cNvSpPr>
              <a:spLocks noChangeAspect="1"/>
            </p:cNvSpPr>
            <p:nvPr/>
          </p:nvSpPr>
          <p:spPr>
            <a:xfrm rot="19279317">
              <a:off x="364107" y="3730858"/>
              <a:ext cx="954901" cy="492027"/>
            </a:xfrm>
            <a:prstGeom prst="corner">
              <a:avLst>
                <a:gd name="adj1" fmla="val 23479"/>
                <a:gd name="adj2" fmla="val 27803"/>
              </a:avLst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6" name="Multiply 495"/>
          <p:cNvSpPr/>
          <p:nvPr/>
        </p:nvSpPr>
        <p:spPr>
          <a:xfrm>
            <a:off x="3657600" y="1969769"/>
            <a:ext cx="1061727" cy="1018172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7" name="L-Shape 496"/>
          <p:cNvSpPr>
            <a:spLocks noChangeAspect="1"/>
          </p:cNvSpPr>
          <p:nvPr/>
        </p:nvSpPr>
        <p:spPr>
          <a:xfrm rot="19279317">
            <a:off x="672382" y="2371300"/>
            <a:ext cx="862607" cy="444471"/>
          </a:xfrm>
          <a:prstGeom prst="corner">
            <a:avLst>
              <a:gd name="adj1" fmla="val 23479"/>
              <a:gd name="adj2" fmla="val 2780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8" name="Multiply 497"/>
          <p:cNvSpPr/>
          <p:nvPr/>
        </p:nvSpPr>
        <p:spPr>
          <a:xfrm>
            <a:off x="383509" y="4117583"/>
            <a:ext cx="1001604" cy="909898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9" name="Multiply 498"/>
          <p:cNvSpPr/>
          <p:nvPr/>
        </p:nvSpPr>
        <p:spPr>
          <a:xfrm>
            <a:off x="238571" y="5859601"/>
            <a:ext cx="1001604" cy="909898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0" name="Rectangle 499"/>
          <p:cNvSpPr/>
          <p:nvPr/>
        </p:nvSpPr>
        <p:spPr>
          <a:xfrm>
            <a:off x="3733800" y="2987941"/>
            <a:ext cx="5285407" cy="371897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अंतर्गम 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आणि </a:t>
            </a:r>
            <a:r>
              <a:rPr lang="mr-IN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निर्गम</a:t>
            </a:r>
            <a:r>
              <a:rPr lang="mr-IN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पाईप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सरळ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ठेवू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नका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1" name="Group 500"/>
          <p:cNvGrpSpPr/>
          <p:nvPr/>
        </p:nvGrpSpPr>
        <p:grpSpPr>
          <a:xfrm>
            <a:off x="4079154" y="3389244"/>
            <a:ext cx="4607646" cy="1323725"/>
            <a:chOff x="4079154" y="3324475"/>
            <a:chExt cx="4607646" cy="1323725"/>
          </a:xfrm>
        </p:grpSpPr>
        <p:sp>
          <p:nvSpPr>
            <p:cNvPr id="502" name="Rectangle 501"/>
            <p:cNvSpPr/>
            <p:nvPr/>
          </p:nvSpPr>
          <p:spPr>
            <a:xfrm>
              <a:off x="4183575" y="3584281"/>
              <a:ext cx="1723257" cy="413430"/>
            </a:xfrm>
            <a:prstGeom prst="rect">
              <a:avLst/>
            </a:prstGeom>
            <a:pattFill prst="ltDnDiag">
              <a:fgClr>
                <a:sysClr val="windowText" lastClr="000000"/>
              </a:fgClr>
              <a:bgClr>
                <a:sysClr val="window" lastClr="FFFFFF"/>
              </a:bgClr>
            </a:patt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3" name="Straight Connector 502"/>
            <p:cNvCxnSpPr/>
            <p:nvPr/>
          </p:nvCxnSpPr>
          <p:spPr>
            <a:xfrm>
              <a:off x="4079154" y="3997710"/>
              <a:ext cx="460764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</p:cxnSp>
        <p:sp>
          <p:nvSpPr>
            <p:cNvPr id="504" name="Rectangle 503"/>
            <p:cNvSpPr/>
            <p:nvPr/>
          </p:nvSpPr>
          <p:spPr>
            <a:xfrm>
              <a:off x="6469012" y="4143824"/>
              <a:ext cx="1688955" cy="504376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5" name="Elbow Connector 646"/>
            <p:cNvCxnSpPr/>
            <p:nvPr/>
          </p:nvCxnSpPr>
          <p:spPr>
            <a:xfrm flipH="1">
              <a:off x="7864732" y="4306153"/>
              <a:ext cx="719736" cy="629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sp>
          <p:nvSpPr>
            <p:cNvPr id="506" name="Bent Arrow 505"/>
            <p:cNvSpPr/>
            <p:nvPr/>
          </p:nvSpPr>
          <p:spPr>
            <a:xfrm flipV="1">
              <a:off x="5373881" y="4082967"/>
              <a:ext cx="1267522" cy="309381"/>
            </a:xfrm>
            <a:prstGeom prst="bentArrow">
              <a:avLst>
                <a:gd name="adj1" fmla="val 48655"/>
                <a:gd name="adj2" fmla="val 35872"/>
                <a:gd name="adj3" fmla="val 4012"/>
                <a:gd name="adj4" fmla="val 43750"/>
              </a:avLst>
            </a:prstGeom>
            <a:solidFill>
              <a:srgbClr val="FFC000"/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7" name="Group 506"/>
            <p:cNvGrpSpPr/>
            <p:nvPr/>
          </p:nvGrpSpPr>
          <p:grpSpPr>
            <a:xfrm>
              <a:off x="5262974" y="3324475"/>
              <a:ext cx="375826" cy="163773"/>
              <a:chOff x="8312275" y="2957201"/>
              <a:chExt cx="405526" cy="150595"/>
            </a:xfrm>
          </p:grpSpPr>
          <p:sp>
            <p:nvSpPr>
              <p:cNvPr id="548" name="Freeform 547"/>
              <p:cNvSpPr/>
              <p:nvPr/>
            </p:nvSpPr>
            <p:spPr>
              <a:xfrm>
                <a:off x="8312275" y="2959224"/>
                <a:ext cx="56183" cy="148102"/>
              </a:xfrm>
              <a:custGeom>
                <a:avLst/>
                <a:gdLst>
                  <a:gd name="connsiteX0" fmla="*/ 2117 w 65617"/>
                  <a:gd name="connsiteY0" fmla="*/ 0 h 457200"/>
                  <a:gd name="connsiteX1" fmla="*/ 52917 w 65617"/>
                  <a:gd name="connsiteY1" fmla="*/ 127000 h 457200"/>
                  <a:gd name="connsiteX2" fmla="*/ 2117 w 65617"/>
                  <a:gd name="connsiteY2" fmla="*/ 241300 h 457200"/>
                  <a:gd name="connsiteX3" fmla="*/ 40217 w 65617"/>
                  <a:gd name="connsiteY3" fmla="*/ 406400 h 457200"/>
                  <a:gd name="connsiteX4" fmla="*/ 65617 w 65617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17" h="457200">
                    <a:moveTo>
                      <a:pt x="2117" y="0"/>
                    </a:moveTo>
                    <a:cubicBezTo>
                      <a:pt x="27517" y="43391"/>
                      <a:pt x="52917" y="86783"/>
                      <a:pt x="52917" y="127000"/>
                    </a:cubicBezTo>
                    <a:cubicBezTo>
                      <a:pt x="52917" y="167217"/>
                      <a:pt x="4234" y="194733"/>
                      <a:pt x="2117" y="241300"/>
                    </a:cubicBezTo>
                    <a:cubicBezTo>
                      <a:pt x="0" y="287867"/>
                      <a:pt x="29634" y="370417"/>
                      <a:pt x="40217" y="406400"/>
                    </a:cubicBezTo>
                    <a:cubicBezTo>
                      <a:pt x="50800" y="442383"/>
                      <a:pt x="58208" y="449791"/>
                      <a:pt x="65617" y="4572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9" name="Freeform 548"/>
              <p:cNvSpPr/>
              <p:nvPr/>
            </p:nvSpPr>
            <p:spPr>
              <a:xfrm>
                <a:off x="8436444" y="2957201"/>
                <a:ext cx="56183" cy="148103"/>
              </a:xfrm>
              <a:custGeom>
                <a:avLst/>
                <a:gdLst>
                  <a:gd name="connsiteX0" fmla="*/ 2117 w 65617"/>
                  <a:gd name="connsiteY0" fmla="*/ 0 h 457200"/>
                  <a:gd name="connsiteX1" fmla="*/ 52917 w 65617"/>
                  <a:gd name="connsiteY1" fmla="*/ 127000 h 457200"/>
                  <a:gd name="connsiteX2" fmla="*/ 2117 w 65617"/>
                  <a:gd name="connsiteY2" fmla="*/ 241300 h 457200"/>
                  <a:gd name="connsiteX3" fmla="*/ 40217 w 65617"/>
                  <a:gd name="connsiteY3" fmla="*/ 406400 h 457200"/>
                  <a:gd name="connsiteX4" fmla="*/ 65617 w 65617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17" h="457200">
                    <a:moveTo>
                      <a:pt x="2117" y="0"/>
                    </a:moveTo>
                    <a:cubicBezTo>
                      <a:pt x="27517" y="43391"/>
                      <a:pt x="52917" y="86783"/>
                      <a:pt x="52917" y="127000"/>
                    </a:cubicBezTo>
                    <a:cubicBezTo>
                      <a:pt x="52917" y="167217"/>
                      <a:pt x="4234" y="194733"/>
                      <a:pt x="2117" y="241300"/>
                    </a:cubicBezTo>
                    <a:cubicBezTo>
                      <a:pt x="0" y="287867"/>
                      <a:pt x="29634" y="370417"/>
                      <a:pt x="40217" y="406400"/>
                    </a:cubicBezTo>
                    <a:cubicBezTo>
                      <a:pt x="50800" y="442383"/>
                      <a:pt x="58208" y="449791"/>
                      <a:pt x="65617" y="4572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0" name="Freeform 549"/>
              <p:cNvSpPr/>
              <p:nvPr/>
            </p:nvSpPr>
            <p:spPr>
              <a:xfrm>
                <a:off x="8549799" y="2957201"/>
                <a:ext cx="56183" cy="148103"/>
              </a:xfrm>
              <a:custGeom>
                <a:avLst/>
                <a:gdLst>
                  <a:gd name="connsiteX0" fmla="*/ 2117 w 65617"/>
                  <a:gd name="connsiteY0" fmla="*/ 0 h 457200"/>
                  <a:gd name="connsiteX1" fmla="*/ 52917 w 65617"/>
                  <a:gd name="connsiteY1" fmla="*/ 127000 h 457200"/>
                  <a:gd name="connsiteX2" fmla="*/ 2117 w 65617"/>
                  <a:gd name="connsiteY2" fmla="*/ 241300 h 457200"/>
                  <a:gd name="connsiteX3" fmla="*/ 40217 w 65617"/>
                  <a:gd name="connsiteY3" fmla="*/ 406400 h 457200"/>
                  <a:gd name="connsiteX4" fmla="*/ 65617 w 65617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17" h="457200">
                    <a:moveTo>
                      <a:pt x="2117" y="0"/>
                    </a:moveTo>
                    <a:cubicBezTo>
                      <a:pt x="27517" y="43391"/>
                      <a:pt x="52917" y="86783"/>
                      <a:pt x="52917" y="127000"/>
                    </a:cubicBezTo>
                    <a:cubicBezTo>
                      <a:pt x="52917" y="167217"/>
                      <a:pt x="4234" y="194733"/>
                      <a:pt x="2117" y="241300"/>
                    </a:cubicBezTo>
                    <a:cubicBezTo>
                      <a:pt x="0" y="287867"/>
                      <a:pt x="29634" y="370417"/>
                      <a:pt x="40217" y="406400"/>
                    </a:cubicBezTo>
                    <a:cubicBezTo>
                      <a:pt x="50800" y="442383"/>
                      <a:pt x="58208" y="449791"/>
                      <a:pt x="65617" y="4572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1" name="Freeform 550"/>
              <p:cNvSpPr/>
              <p:nvPr/>
            </p:nvSpPr>
            <p:spPr>
              <a:xfrm>
                <a:off x="8661618" y="2959693"/>
                <a:ext cx="56183" cy="148103"/>
              </a:xfrm>
              <a:custGeom>
                <a:avLst/>
                <a:gdLst>
                  <a:gd name="connsiteX0" fmla="*/ 2117 w 65617"/>
                  <a:gd name="connsiteY0" fmla="*/ 0 h 457200"/>
                  <a:gd name="connsiteX1" fmla="*/ 52917 w 65617"/>
                  <a:gd name="connsiteY1" fmla="*/ 127000 h 457200"/>
                  <a:gd name="connsiteX2" fmla="*/ 2117 w 65617"/>
                  <a:gd name="connsiteY2" fmla="*/ 241300 h 457200"/>
                  <a:gd name="connsiteX3" fmla="*/ 40217 w 65617"/>
                  <a:gd name="connsiteY3" fmla="*/ 406400 h 457200"/>
                  <a:gd name="connsiteX4" fmla="*/ 65617 w 65617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17" h="457200">
                    <a:moveTo>
                      <a:pt x="2117" y="0"/>
                    </a:moveTo>
                    <a:cubicBezTo>
                      <a:pt x="27517" y="43391"/>
                      <a:pt x="52917" y="86783"/>
                      <a:pt x="52917" y="127000"/>
                    </a:cubicBezTo>
                    <a:cubicBezTo>
                      <a:pt x="52917" y="167217"/>
                      <a:pt x="4234" y="194733"/>
                      <a:pt x="2117" y="241300"/>
                    </a:cubicBezTo>
                    <a:cubicBezTo>
                      <a:pt x="0" y="287867"/>
                      <a:pt x="29634" y="370417"/>
                      <a:pt x="40217" y="406400"/>
                    </a:cubicBezTo>
                    <a:cubicBezTo>
                      <a:pt x="50800" y="442383"/>
                      <a:pt x="58208" y="449791"/>
                      <a:pt x="65617" y="4572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8" name="Freeform 507"/>
            <p:cNvSpPr/>
            <p:nvPr/>
          </p:nvSpPr>
          <p:spPr>
            <a:xfrm>
              <a:off x="4441074" y="3561383"/>
              <a:ext cx="1263641" cy="582439"/>
            </a:xfrm>
            <a:custGeom>
              <a:avLst/>
              <a:gdLst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42862 w 942975"/>
                <a:gd name="connsiteY12" fmla="*/ 90488 h 395288"/>
                <a:gd name="connsiteX13" fmla="*/ 0 w 942975"/>
                <a:gd name="connsiteY13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0 w 942975"/>
                <a:gd name="connsiteY12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0 w 942975"/>
                <a:gd name="connsiteY12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342900 w 942975"/>
                <a:gd name="connsiteY9" fmla="*/ 142875 h 395288"/>
                <a:gd name="connsiteX10" fmla="*/ 0 w 942975"/>
                <a:gd name="connsiteY10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814387 w 942975"/>
                <a:gd name="connsiteY2" fmla="*/ 200025 h 395288"/>
                <a:gd name="connsiteX3" fmla="*/ 781050 w 942975"/>
                <a:gd name="connsiteY3" fmla="*/ 257175 h 395288"/>
                <a:gd name="connsiteX4" fmla="*/ 809625 w 942975"/>
                <a:gd name="connsiteY4" fmla="*/ 395288 h 395288"/>
                <a:gd name="connsiteX5" fmla="*/ 700087 w 942975"/>
                <a:gd name="connsiteY5" fmla="*/ 395288 h 395288"/>
                <a:gd name="connsiteX6" fmla="*/ 700087 w 942975"/>
                <a:gd name="connsiteY6" fmla="*/ 257175 h 395288"/>
                <a:gd name="connsiteX7" fmla="*/ 600075 w 942975"/>
                <a:gd name="connsiteY7" fmla="*/ 242888 h 395288"/>
                <a:gd name="connsiteX8" fmla="*/ 342900 w 942975"/>
                <a:gd name="connsiteY8" fmla="*/ 142875 h 395288"/>
                <a:gd name="connsiteX9" fmla="*/ 0 w 942975"/>
                <a:gd name="connsiteY9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814387 w 942975"/>
                <a:gd name="connsiteY2" fmla="*/ 200025 h 395288"/>
                <a:gd name="connsiteX3" fmla="*/ 781050 w 942975"/>
                <a:gd name="connsiteY3" fmla="*/ 257175 h 395288"/>
                <a:gd name="connsiteX4" fmla="*/ 809625 w 942975"/>
                <a:gd name="connsiteY4" fmla="*/ 395288 h 395288"/>
                <a:gd name="connsiteX5" fmla="*/ 700087 w 942975"/>
                <a:gd name="connsiteY5" fmla="*/ 395288 h 395288"/>
                <a:gd name="connsiteX6" fmla="*/ 700087 w 942975"/>
                <a:gd name="connsiteY6" fmla="*/ 257175 h 395288"/>
                <a:gd name="connsiteX7" fmla="*/ 600075 w 942975"/>
                <a:gd name="connsiteY7" fmla="*/ 242888 h 395288"/>
                <a:gd name="connsiteX8" fmla="*/ 342900 w 942975"/>
                <a:gd name="connsiteY8" fmla="*/ 142875 h 395288"/>
                <a:gd name="connsiteX9" fmla="*/ 0 w 942975"/>
                <a:gd name="connsiteY9" fmla="*/ 0 h 395288"/>
                <a:gd name="connsiteX0" fmla="*/ 0 w 978298"/>
                <a:gd name="connsiteY0" fmla="*/ 0 h 395288"/>
                <a:gd name="connsiteX1" fmla="*/ 942975 w 978298"/>
                <a:gd name="connsiteY1" fmla="*/ 0 h 395288"/>
                <a:gd name="connsiteX2" fmla="*/ 781050 w 978298"/>
                <a:gd name="connsiteY2" fmla="*/ 257175 h 395288"/>
                <a:gd name="connsiteX3" fmla="*/ 809625 w 978298"/>
                <a:gd name="connsiteY3" fmla="*/ 395288 h 395288"/>
                <a:gd name="connsiteX4" fmla="*/ 700087 w 978298"/>
                <a:gd name="connsiteY4" fmla="*/ 395288 h 395288"/>
                <a:gd name="connsiteX5" fmla="*/ 700087 w 978298"/>
                <a:gd name="connsiteY5" fmla="*/ 257175 h 395288"/>
                <a:gd name="connsiteX6" fmla="*/ 600075 w 978298"/>
                <a:gd name="connsiteY6" fmla="*/ 242888 h 395288"/>
                <a:gd name="connsiteX7" fmla="*/ 342900 w 978298"/>
                <a:gd name="connsiteY7" fmla="*/ 142875 h 395288"/>
                <a:gd name="connsiteX8" fmla="*/ 0 w 978298"/>
                <a:gd name="connsiteY8" fmla="*/ 0 h 395288"/>
                <a:gd name="connsiteX0" fmla="*/ 0 w 983635"/>
                <a:gd name="connsiteY0" fmla="*/ 0 h 395288"/>
                <a:gd name="connsiteX1" fmla="*/ 942975 w 983635"/>
                <a:gd name="connsiteY1" fmla="*/ 0 h 395288"/>
                <a:gd name="connsiteX2" fmla="*/ 781050 w 983635"/>
                <a:gd name="connsiteY2" fmla="*/ 257175 h 395288"/>
                <a:gd name="connsiteX3" fmla="*/ 809625 w 983635"/>
                <a:gd name="connsiteY3" fmla="*/ 395288 h 395288"/>
                <a:gd name="connsiteX4" fmla="*/ 700087 w 983635"/>
                <a:gd name="connsiteY4" fmla="*/ 395288 h 395288"/>
                <a:gd name="connsiteX5" fmla="*/ 700087 w 983635"/>
                <a:gd name="connsiteY5" fmla="*/ 257175 h 395288"/>
                <a:gd name="connsiteX6" fmla="*/ 600075 w 983635"/>
                <a:gd name="connsiteY6" fmla="*/ 242888 h 395288"/>
                <a:gd name="connsiteX7" fmla="*/ 342900 w 983635"/>
                <a:gd name="connsiteY7" fmla="*/ 142875 h 395288"/>
                <a:gd name="connsiteX8" fmla="*/ 0 w 983635"/>
                <a:gd name="connsiteY8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600075 w 943838"/>
                <a:gd name="connsiteY6" fmla="*/ 242888 h 395288"/>
                <a:gd name="connsiteX7" fmla="*/ 342900 w 943838"/>
                <a:gd name="connsiteY7" fmla="*/ 142875 h 395288"/>
                <a:gd name="connsiteX8" fmla="*/ 0 w 943838"/>
                <a:gd name="connsiteY8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4114"/>
                <a:gd name="connsiteY0" fmla="*/ 0 h 395288"/>
                <a:gd name="connsiteX1" fmla="*/ 942975 w 944114"/>
                <a:gd name="connsiteY1" fmla="*/ 0 h 395288"/>
                <a:gd name="connsiteX2" fmla="*/ 807480 w 944114"/>
                <a:gd name="connsiteY2" fmla="*/ 254472 h 395288"/>
                <a:gd name="connsiteX3" fmla="*/ 809625 w 944114"/>
                <a:gd name="connsiteY3" fmla="*/ 395288 h 395288"/>
                <a:gd name="connsiteX4" fmla="*/ 700087 w 944114"/>
                <a:gd name="connsiteY4" fmla="*/ 395288 h 395288"/>
                <a:gd name="connsiteX5" fmla="*/ 700087 w 944114"/>
                <a:gd name="connsiteY5" fmla="*/ 257175 h 395288"/>
                <a:gd name="connsiteX6" fmla="*/ 342900 w 944114"/>
                <a:gd name="connsiteY6" fmla="*/ 142875 h 395288"/>
                <a:gd name="connsiteX7" fmla="*/ 0 w 944114"/>
                <a:gd name="connsiteY7" fmla="*/ 0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4114" h="395288">
                  <a:moveTo>
                    <a:pt x="0" y="0"/>
                  </a:moveTo>
                  <a:lnTo>
                    <a:pt x="942975" y="0"/>
                  </a:lnTo>
                  <a:cubicBezTo>
                    <a:pt x="954088" y="138112"/>
                    <a:pt x="882092" y="188591"/>
                    <a:pt x="807480" y="254472"/>
                  </a:cubicBezTo>
                  <a:lnTo>
                    <a:pt x="809625" y="395288"/>
                  </a:lnTo>
                  <a:lnTo>
                    <a:pt x="700087" y="395288"/>
                  </a:lnTo>
                  <a:lnTo>
                    <a:pt x="700087" y="257175"/>
                  </a:lnTo>
                  <a:cubicBezTo>
                    <a:pt x="514350" y="233363"/>
                    <a:pt x="476249" y="195262"/>
                    <a:pt x="342900" y="142875"/>
                  </a:cubicBezTo>
                  <a:cubicBezTo>
                    <a:pt x="214313" y="123826"/>
                    <a:pt x="47625" y="128588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Freeform 508"/>
            <p:cNvSpPr/>
            <p:nvPr/>
          </p:nvSpPr>
          <p:spPr>
            <a:xfrm>
              <a:off x="4500496" y="3638116"/>
              <a:ext cx="1196237" cy="521153"/>
            </a:xfrm>
            <a:custGeom>
              <a:avLst/>
              <a:gdLst>
                <a:gd name="connsiteX0" fmla="*/ 0 w 349250"/>
                <a:gd name="connsiteY0" fmla="*/ 0 h 292100"/>
                <a:gd name="connsiteX1" fmla="*/ 349250 w 349250"/>
                <a:gd name="connsiteY1" fmla="*/ 6350 h 292100"/>
                <a:gd name="connsiteX2" fmla="*/ 323850 w 349250"/>
                <a:gd name="connsiteY2" fmla="*/ 50800 h 292100"/>
                <a:gd name="connsiteX3" fmla="*/ 222250 w 349250"/>
                <a:gd name="connsiteY3" fmla="*/ 120650 h 292100"/>
                <a:gd name="connsiteX4" fmla="*/ 241300 w 349250"/>
                <a:gd name="connsiteY4" fmla="*/ 292100 h 292100"/>
                <a:gd name="connsiteX5" fmla="*/ 152400 w 349250"/>
                <a:gd name="connsiteY5" fmla="*/ 285750 h 292100"/>
                <a:gd name="connsiteX6" fmla="*/ 152400 w 349250"/>
                <a:gd name="connsiteY6" fmla="*/ 120650 h 292100"/>
                <a:gd name="connsiteX7" fmla="*/ 63500 w 349250"/>
                <a:gd name="connsiteY7" fmla="*/ 63500 h 292100"/>
                <a:gd name="connsiteX8" fmla="*/ 0 w 349250"/>
                <a:gd name="connsiteY8" fmla="*/ 0 h 292100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4096 w 349250"/>
                <a:gd name="connsiteY4" fmla="*/ 310132 h 310132"/>
                <a:gd name="connsiteX5" fmla="*/ 152400 w 349250"/>
                <a:gd name="connsiteY5" fmla="*/ 285750 h 310132"/>
                <a:gd name="connsiteX6" fmla="*/ 152400 w 349250"/>
                <a:gd name="connsiteY6" fmla="*/ 120650 h 310132"/>
                <a:gd name="connsiteX7" fmla="*/ 63500 w 349250"/>
                <a:gd name="connsiteY7" fmla="*/ 63500 h 310132"/>
                <a:gd name="connsiteX8" fmla="*/ 0 w 349250"/>
                <a:gd name="connsiteY8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4096 w 349250"/>
                <a:gd name="connsiteY4" fmla="*/ 310132 h 310132"/>
                <a:gd name="connsiteX5" fmla="*/ 176978 w 349250"/>
                <a:gd name="connsiteY5" fmla="*/ 301205 h 310132"/>
                <a:gd name="connsiteX6" fmla="*/ 152400 w 349250"/>
                <a:gd name="connsiteY6" fmla="*/ 120650 h 310132"/>
                <a:gd name="connsiteX7" fmla="*/ 63500 w 349250"/>
                <a:gd name="connsiteY7" fmla="*/ 63500 h 310132"/>
                <a:gd name="connsiteX8" fmla="*/ 0 w 349250"/>
                <a:gd name="connsiteY8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4096 w 349250"/>
                <a:gd name="connsiteY4" fmla="*/ 310132 h 310132"/>
                <a:gd name="connsiteX5" fmla="*/ 176978 w 349250"/>
                <a:gd name="connsiteY5" fmla="*/ 301205 h 310132"/>
                <a:gd name="connsiteX6" fmla="*/ 164431 w 349250"/>
                <a:gd name="connsiteY6" fmla="*/ 217842 h 310132"/>
                <a:gd name="connsiteX7" fmla="*/ 152400 w 349250"/>
                <a:gd name="connsiteY7" fmla="*/ 120650 h 310132"/>
                <a:gd name="connsiteX8" fmla="*/ 63500 w 349250"/>
                <a:gd name="connsiteY8" fmla="*/ 63500 h 310132"/>
                <a:gd name="connsiteX9" fmla="*/ 0 w 349250"/>
                <a:gd name="connsiteY9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4096 w 349250"/>
                <a:gd name="connsiteY4" fmla="*/ 310132 h 310132"/>
                <a:gd name="connsiteX5" fmla="*/ 176978 w 349250"/>
                <a:gd name="connsiteY5" fmla="*/ 301205 h 310132"/>
                <a:gd name="connsiteX6" fmla="*/ 154601 w 349250"/>
                <a:gd name="connsiteY6" fmla="*/ 269362 h 310132"/>
                <a:gd name="connsiteX7" fmla="*/ 152400 w 349250"/>
                <a:gd name="connsiteY7" fmla="*/ 120650 h 310132"/>
                <a:gd name="connsiteX8" fmla="*/ 63500 w 349250"/>
                <a:gd name="connsiteY8" fmla="*/ 63500 h 310132"/>
                <a:gd name="connsiteX9" fmla="*/ 0 w 349250"/>
                <a:gd name="connsiteY9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3416 w 349250"/>
                <a:gd name="connsiteY4" fmla="*/ 243602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28332 w 349250"/>
                <a:gd name="connsiteY4" fmla="*/ 271937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30789 w 349250"/>
                <a:gd name="connsiteY4" fmla="*/ 269361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30789 w 349250"/>
                <a:gd name="connsiteY4" fmla="*/ 269361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23850 w 349250"/>
                <a:gd name="connsiteY2" fmla="*/ 50800 h 310132"/>
                <a:gd name="connsiteX3" fmla="*/ 222250 w 349250"/>
                <a:gd name="connsiteY3" fmla="*/ 120650 h 310132"/>
                <a:gd name="connsiteX4" fmla="*/ 230789 w 349250"/>
                <a:gd name="connsiteY4" fmla="*/ 269361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316477 w 349250"/>
                <a:gd name="connsiteY2" fmla="*/ 40496 h 310132"/>
                <a:gd name="connsiteX3" fmla="*/ 222250 w 349250"/>
                <a:gd name="connsiteY3" fmla="*/ 120650 h 310132"/>
                <a:gd name="connsiteX4" fmla="*/ 230789 w 349250"/>
                <a:gd name="connsiteY4" fmla="*/ 269361 h 310132"/>
                <a:gd name="connsiteX5" fmla="*/ 224096 w 349250"/>
                <a:gd name="connsiteY5" fmla="*/ 310132 h 310132"/>
                <a:gd name="connsiteX6" fmla="*/ 176978 w 349250"/>
                <a:gd name="connsiteY6" fmla="*/ 301205 h 310132"/>
                <a:gd name="connsiteX7" fmla="*/ 154601 w 349250"/>
                <a:gd name="connsiteY7" fmla="*/ 269362 h 310132"/>
                <a:gd name="connsiteX8" fmla="*/ 152400 w 349250"/>
                <a:gd name="connsiteY8" fmla="*/ 120650 h 310132"/>
                <a:gd name="connsiteX9" fmla="*/ 63500 w 349250"/>
                <a:gd name="connsiteY9" fmla="*/ 63500 h 310132"/>
                <a:gd name="connsiteX10" fmla="*/ 0 w 349250"/>
                <a:gd name="connsiteY10" fmla="*/ 0 h 310132"/>
                <a:gd name="connsiteX0" fmla="*/ 0 w 349250"/>
                <a:gd name="connsiteY0" fmla="*/ 0 h 310132"/>
                <a:gd name="connsiteX1" fmla="*/ 349250 w 349250"/>
                <a:gd name="connsiteY1" fmla="*/ 6350 h 310132"/>
                <a:gd name="connsiteX2" fmla="*/ 222250 w 349250"/>
                <a:gd name="connsiteY2" fmla="*/ 120650 h 310132"/>
                <a:gd name="connsiteX3" fmla="*/ 230789 w 349250"/>
                <a:gd name="connsiteY3" fmla="*/ 269361 h 310132"/>
                <a:gd name="connsiteX4" fmla="*/ 224096 w 349250"/>
                <a:gd name="connsiteY4" fmla="*/ 310132 h 310132"/>
                <a:gd name="connsiteX5" fmla="*/ 176978 w 349250"/>
                <a:gd name="connsiteY5" fmla="*/ 301205 h 310132"/>
                <a:gd name="connsiteX6" fmla="*/ 154601 w 349250"/>
                <a:gd name="connsiteY6" fmla="*/ 269362 h 310132"/>
                <a:gd name="connsiteX7" fmla="*/ 152400 w 349250"/>
                <a:gd name="connsiteY7" fmla="*/ 120650 h 310132"/>
                <a:gd name="connsiteX8" fmla="*/ 63500 w 349250"/>
                <a:gd name="connsiteY8" fmla="*/ 63500 h 310132"/>
                <a:gd name="connsiteX9" fmla="*/ 0 w 349250"/>
                <a:gd name="connsiteY9" fmla="*/ 0 h 310132"/>
                <a:gd name="connsiteX0" fmla="*/ 0 w 339419"/>
                <a:gd name="connsiteY0" fmla="*/ 0 h 310132"/>
                <a:gd name="connsiteX1" fmla="*/ 339419 w 339419"/>
                <a:gd name="connsiteY1" fmla="*/ 3773 h 310132"/>
                <a:gd name="connsiteX2" fmla="*/ 222250 w 339419"/>
                <a:gd name="connsiteY2" fmla="*/ 120650 h 310132"/>
                <a:gd name="connsiteX3" fmla="*/ 230789 w 339419"/>
                <a:gd name="connsiteY3" fmla="*/ 269361 h 310132"/>
                <a:gd name="connsiteX4" fmla="*/ 224096 w 339419"/>
                <a:gd name="connsiteY4" fmla="*/ 310132 h 310132"/>
                <a:gd name="connsiteX5" fmla="*/ 176978 w 339419"/>
                <a:gd name="connsiteY5" fmla="*/ 301205 h 310132"/>
                <a:gd name="connsiteX6" fmla="*/ 154601 w 339419"/>
                <a:gd name="connsiteY6" fmla="*/ 269362 h 310132"/>
                <a:gd name="connsiteX7" fmla="*/ 152400 w 339419"/>
                <a:gd name="connsiteY7" fmla="*/ 120650 h 310132"/>
                <a:gd name="connsiteX8" fmla="*/ 63500 w 339419"/>
                <a:gd name="connsiteY8" fmla="*/ 63500 h 310132"/>
                <a:gd name="connsiteX9" fmla="*/ 0 w 339419"/>
                <a:gd name="connsiteY9" fmla="*/ 0 h 310132"/>
                <a:gd name="connsiteX0" fmla="*/ 0 w 339419"/>
                <a:gd name="connsiteY0" fmla="*/ 0 h 310132"/>
                <a:gd name="connsiteX1" fmla="*/ 339419 w 339419"/>
                <a:gd name="connsiteY1" fmla="*/ 3773 h 310132"/>
                <a:gd name="connsiteX2" fmla="*/ 222250 w 339419"/>
                <a:gd name="connsiteY2" fmla="*/ 120650 h 310132"/>
                <a:gd name="connsiteX3" fmla="*/ 230789 w 339419"/>
                <a:gd name="connsiteY3" fmla="*/ 269361 h 310132"/>
                <a:gd name="connsiteX4" fmla="*/ 224096 w 339419"/>
                <a:gd name="connsiteY4" fmla="*/ 310132 h 310132"/>
                <a:gd name="connsiteX5" fmla="*/ 176978 w 339419"/>
                <a:gd name="connsiteY5" fmla="*/ 301205 h 310132"/>
                <a:gd name="connsiteX6" fmla="*/ 154601 w 339419"/>
                <a:gd name="connsiteY6" fmla="*/ 269362 h 310132"/>
                <a:gd name="connsiteX7" fmla="*/ 152400 w 339419"/>
                <a:gd name="connsiteY7" fmla="*/ 120650 h 310132"/>
                <a:gd name="connsiteX8" fmla="*/ 0 w 339419"/>
                <a:gd name="connsiteY8" fmla="*/ 0 h 310132"/>
                <a:gd name="connsiteX0" fmla="*/ 0 w 540949"/>
                <a:gd name="connsiteY0" fmla="*/ 6531 h 306359"/>
                <a:gd name="connsiteX1" fmla="*/ 540949 w 540949"/>
                <a:gd name="connsiteY1" fmla="*/ 0 h 306359"/>
                <a:gd name="connsiteX2" fmla="*/ 423780 w 540949"/>
                <a:gd name="connsiteY2" fmla="*/ 116877 h 306359"/>
                <a:gd name="connsiteX3" fmla="*/ 432319 w 540949"/>
                <a:gd name="connsiteY3" fmla="*/ 265588 h 306359"/>
                <a:gd name="connsiteX4" fmla="*/ 425626 w 540949"/>
                <a:gd name="connsiteY4" fmla="*/ 306359 h 306359"/>
                <a:gd name="connsiteX5" fmla="*/ 378508 w 540949"/>
                <a:gd name="connsiteY5" fmla="*/ 297432 h 306359"/>
                <a:gd name="connsiteX6" fmla="*/ 356131 w 540949"/>
                <a:gd name="connsiteY6" fmla="*/ 265589 h 306359"/>
                <a:gd name="connsiteX7" fmla="*/ 353930 w 540949"/>
                <a:gd name="connsiteY7" fmla="*/ 116877 h 306359"/>
                <a:gd name="connsiteX8" fmla="*/ 0 w 540949"/>
                <a:gd name="connsiteY8" fmla="*/ 6531 h 306359"/>
                <a:gd name="connsiteX0" fmla="*/ 0 w 523745"/>
                <a:gd name="connsiteY0" fmla="*/ 0 h 299828"/>
                <a:gd name="connsiteX1" fmla="*/ 523745 w 523745"/>
                <a:gd name="connsiteY1" fmla="*/ 14077 h 299828"/>
                <a:gd name="connsiteX2" fmla="*/ 423780 w 523745"/>
                <a:gd name="connsiteY2" fmla="*/ 110346 h 299828"/>
                <a:gd name="connsiteX3" fmla="*/ 432319 w 523745"/>
                <a:gd name="connsiteY3" fmla="*/ 259057 h 299828"/>
                <a:gd name="connsiteX4" fmla="*/ 425626 w 523745"/>
                <a:gd name="connsiteY4" fmla="*/ 299828 h 299828"/>
                <a:gd name="connsiteX5" fmla="*/ 378508 w 523745"/>
                <a:gd name="connsiteY5" fmla="*/ 290901 h 299828"/>
                <a:gd name="connsiteX6" fmla="*/ 356131 w 523745"/>
                <a:gd name="connsiteY6" fmla="*/ 259058 h 299828"/>
                <a:gd name="connsiteX7" fmla="*/ 353930 w 523745"/>
                <a:gd name="connsiteY7" fmla="*/ 110346 h 299828"/>
                <a:gd name="connsiteX8" fmla="*/ 0 w 523745"/>
                <a:gd name="connsiteY8" fmla="*/ 0 h 299828"/>
                <a:gd name="connsiteX0" fmla="*/ 0 w 531118"/>
                <a:gd name="connsiteY0" fmla="*/ 0 h 299828"/>
                <a:gd name="connsiteX1" fmla="*/ 531118 w 531118"/>
                <a:gd name="connsiteY1" fmla="*/ 8925 h 299828"/>
                <a:gd name="connsiteX2" fmla="*/ 423780 w 531118"/>
                <a:gd name="connsiteY2" fmla="*/ 110346 h 299828"/>
                <a:gd name="connsiteX3" fmla="*/ 432319 w 531118"/>
                <a:gd name="connsiteY3" fmla="*/ 259057 h 299828"/>
                <a:gd name="connsiteX4" fmla="*/ 425626 w 531118"/>
                <a:gd name="connsiteY4" fmla="*/ 299828 h 299828"/>
                <a:gd name="connsiteX5" fmla="*/ 378508 w 531118"/>
                <a:gd name="connsiteY5" fmla="*/ 290901 h 299828"/>
                <a:gd name="connsiteX6" fmla="*/ 356131 w 531118"/>
                <a:gd name="connsiteY6" fmla="*/ 259058 h 299828"/>
                <a:gd name="connsiteX7" fmla="*/ 353930 w 531118"/>
                <a:gd name="connsiteY7" fmla="*/ 110346 h 299828"/>
                <a:gd name="connsiteX8" fmla="*/ 0 w 531118"/>
                <a:gd name="connsiteY8" fmla="*/ 0 h 299828"/>
                <a:gd name="connsiteX0" fmla="*/ 0 w 531118"/>
                <a:gd name="connsiteY0" fmla="*/ 0 h 299828"/>
                <a:gd name="connsiteX1" fmla="*/ 531118 w 531118"/>
                <a:gd name="connsiteY1" fmla="*/ 8925 h 299828"/>
                <a:gd name="connsiteX2" fmla="*/ 423780 w 531118"/>
                <a:gd name="connsiteY2" fmla="*/ 110346 h 299828"/>
                <a:gd name="connsiteX3" fmla="*/ 432319 w 531118"/>
                <a:gd name="connsiteY3" fmla="*/ 259057 h 299828"/>
                <a:gd name="connsiteX4" fmla="*/ 425626 w 531118"/>
                <a:gd name="connsiteY4" fmla="*/ 299828 h 299828"/>
                <a:gd name="connsiteX5" fmla="*/ 378508 w 531118"/>
                <a:gd name="connsiteY5" fmla="*/ 290901 h 299828"/>
                <a:gd name="connsiteX6" fmla="*/ 356131 w 531118"/>
                <a:gd name="connsiteY6" fmla="*/ 259058 h 299828"/>
                <a:gd name="connsiteX7" fmla="*/ 353930 w 531118"/>
                <a:gd name="connsiteY7" fmla="*/ 110346 h 299828"/>
                <a:gd name="connsiteX8" fmla="*/ 0 w 531118"/>
                <a:gd name="connsiteY8" fmla="*/ 0 h 299828"/>
                <a:gd name="connsiteX0" fmla="*/ 0 w 531118"/>
                <a:gd name="connsiteY0" fmla="*/ 0 h 299828"/>
                <a:gd name="connsiteX1" fmla="*/ 531118 w 531118"/>
                <a:gd name="connsiteY1" fmla="*/ 8925 h 299828"/>
                <a:gd name="connsiteX2" fmla="*/ 423780 w 531118"/>
                <a:gd name="connsiteY2" fmla="*/ 110346 h 299828"/>
                <a:gd name="connsiteX3" fmla="*/ 432319 w 531118"/>
                <a:gd name="connsiteY3" fmla="*/ 259057 h 299828"/>
                <a:gd name="connsiteX4" fmla="*/ 425626 w 531118"/>
                <a:gd name="connsiteY4" fmla="*/ 299828 h 299828"/>
                <a:gd name="connsiteX5" fmla="*/ 378508 w 531118"/>
                <a:gd name="connsiteY5" fmla="*/ 290901 h 299828"/>
                <a:gd name="connsiteX6" fmla="*/ 356131 w 531118"/>
                <a:gd name="connsiteY6" fmla="*/ 259058 h 299828"/>
                <a:gd name="connsiteX7" fmla="*/ 353930 w 531118"/>
                <a:gd name="connsiteY7" fmla="*/ 110346 h 299828"/>
                <a:gd name="connsiteX8" fmla="*/ 0 w 531118"/>
                <a:gd name="connsiteY8" fmla="*/ 0 h 299828"/>
                <a:gd name="connsiteX0" fmla="*/ 0 w 531118"/>
                <a:gd name="connsiteY0" fmla="*/ 0 h 299828"/>
                <a:gd name="connsiteX1" fmla="*/ 531118 w 531118"/>
                <a:gd name="connsiteY1" fmla="*/ 8925 h 299828"/>
                <a:gd name="connsiteX2" fmla="*/ 423780 w 531118"/>
                <a:gd name="connsiteY2" fmla="*/ 110346 h 299828"/>
                <a:gd name="connsiteX3" fmla="*/ 432319 w 531118"/>
                <a:gd name="connsiteY3" fmla="*/ 259057 h 299828"/>
                <a:gd name="connsiteX4" fmla="*/ 425626 w 531118"/>
                <a:gd name="connsiteY4" fmla="*/ 299828 h 299828"/>
                <a:gd name="connsiteX5" fmla="*/ 378508 w 531118"/>
                <a:gd name="connsiteY5" fmla="*/ 290901 h 299828"/>
                <a:gd name="connsiteX6" fmla="*/ 356131 w 531118"/>
                <a:gd name="connsiteY6" fmla="*/ 259058 h 299828"/>
                <a:gd name="connsiteX7" fmla="*/ 353930 w 531118"/>
                <a:gd name="connsiteY7" fmla="*/ 110346 h 299828"/>
                <a:gd name="connsiteX8" fmla="*/ 0 w 531118"/>
                <a:gd name="connsiteY8" fmla="*/ 0 h 299828"/>
                <a:gd name="connsiteX0" fmla="*/ 0 w 531118"/>
                <a:gd name="connsiteY0" fmla="*/ 0 h 299828"/>
                <a:gd name="connsiteX1" fmla="*/ 531118 w 531118"/>
                <a:gd name="connsiteY1" fmla="*/ 8925 h 299828"/>
                <a:gd name="connsiteX2" fmla="*/ 423780 w 531118"/>
                <a:gd name="connsiteY2" fmla="*/ 110346 h 299828"/>
                <a:gd name="connsiteX3" fmla="*/ 432319 w 531118"/>
                <a:gd name="connsiteY3" fmla="*/ 259057 h 299828"/>
                <a:gd name="connsiteX4" fmla="*/ 425626 w 531118"/>
                <a:gd name="connsiteY4" fmla="*/ 299828 h 299828"/>
                <a:gd name="connsiteX5" fmla="*/ 378508 w 531118"/>
                <a:gd name="connsiteY5" fmla="*/ 290901 h 299828"/>
                <a:gd name="connsiteX6" fmla="*/ 356131 w 531118"/>
                <a:gd name="connsiteY6" fmla="*/ 259058 h 299828"/>
                <a:gd name="connsiteX7" fmla="*/ 353930 w 531118"/>
                <a:gd name="connsiteY7" fmla="*/ 110346 h 299828"/>
                <a:gd name="connsiteX8" fmla="*/ 0 w 531118"/>
                <a:gd name="connsiteY8" fmla="*/ 0 h 299828"/>
                <a:gd name="connsiteX0" fmla="*/ 0 w 577814"/>
                <a:gd name="connsiteY0" fmla="*/ 99267 h 399095"/>
                <a:gd name="connsiteX1" fmla="*/ 577814 w 577814"/>
                <a:gd name="connsiteY1" fmla="*/ 0 h 399095"/>
                <a:gd name="connsiteX2" fmla="*/ 423780 w 577814"/>
                <a:gd name="connsiteY2" fmla="*/ 209613 h 399095"/>
                <a:gd name="connsiteX3" fmla="*/ 432319 w 577814"/>
                <a:gd name="connsiteY3" fmla="*/ 358324 h 399095"/>
                <a:gd name="connsiteX4" fmla="*/ 425626 w 577814"/>
                <a:gd name="connsiteY4" fmla="*/ 399095 h 399095"/>
                <a:gd name="connsiteX5" fmla="*/ 378508 w 577814"/>
                <a:gd name="connsiteY5" fmla="*/ 390168 h 399095"/>
                <a:gd name="connsiteX6" fmla="*/ 356131 w 577814"/>
                <a:gd name="connsiteY6" fmla="*/ 358325 h 399095"/>
                <a:gd name="connsiteX7" fmla="*/ 353930 w 577814"/>
                <a:gd name="connsiteY7" fmla="*/ 209613 h 399095"/>
                <a:gd name="connsiteX8" fmla="*/ 0 w 577814"/>
                <a:gd name="connsiteY8" fmla="*/ 99267 h 399095"/>
                <a:gd name="connsiteX0" fmla="*/ 0 w 929264"/>
                <a:gd name="connsiteY0" fmla="*/ 0 h 420899"/>
                <a:gd name="connsiteX1" fmla="*/ 929264 w 929264"/>
                <a:gd name="connsiteY1" fmla="*/ 21804 h 420899"/>
                <a:gd name="connsiteX2" fmla="*/ 775230 w 929264"/>
                <a:gd name="connsiteY2" fmla="*/ 231417 h 420899"/>
                <a:gd name="connsiteX3" fmla="*/ 783769 w 929264"/>
                <a:gd name="connsiteY3" fmla="*/ 380128 h 420899"/>
                <a:gd name="connsiteX4" fmla="*/ 777076 w 929264"/>
                <a:gd name="connsiteY4" fmla="*/ 420899 h 420899"/>
                <a:gd name="connsiteX5" fmla="*/ 729958 w 929264"/>
                <a:gd name="connsiteY5" fmla="*/ 411972 h 420899"/>
                <a:gd name="connsiteX6" fmla="*/ 707581 w 929264"/>
                <a:gd name="connsiteY6" fmla="*/ 380129 h 420899"/>
                <a:gd name="connsiteX7" fmla="*/ 705380 w 929264"/>
                <a:gd name="connsiteY7" fmla="*/ 231417 h 420899"/>
                <a:gd name="connsiteX8" fmla="*/ 0 w 929264"/>
                <a:gd name="connsiteY8" fmla="*/ 0 h 420899"/>
                <a:gd name="connsiteX0" fmla="*/ 0 w 929264"/>
                <a:gd name="connsiteY0" fmla="*/ 0 h 420899"/>
                <a:gd name="connsiteX1" fmla="*/ 929264 w 929264"/>
                <a:gd name="connsiteY1" fmla="*/ 21804 h 420899"/>
                <a:gd name="connsiteX2" fmla="*/ 775230 w 929264"/>
                <a:gd name="connsiteY2" fmla="*/ 231417 h 420899"/>
                <a:gd name="connsiteX3" fmla="*/ 783769 w 929264"/>
                <a:gd name="connsiteY3" fmla="*/ 380128 h 420899"/>
                <a:gd name="connsiteX4" fmla="*/ 777076 w 929264"/>
                <a:gd name="connsiteY4" fmla="*/ 420899 h 420899"/>
                <a:gd name="connsiteX5" fmla="*/ 729958 w 929264"/>
                <a:gd name="connsiteY5" fmla="*/ 411972 h 420899"/>
                <a:gd name="connsiteX6" fmla="*/ 707581 w 929264"/>
                <a:gd name="connsiteY6" fmla="*/ 380129 h 420899"/>
                <a:gd name="connsiteX7" fmla="*/ 705380 w 929264"/>
                <a:gd name="connsiteY7" fmla="*/ 231417 h 420899"/>
                <a:gd name="connsiteX8" fmla="*/ 0 w 929264"/>
                <a:gd name="connsiteY8" fmla="*/ 0 h 420899"/>
                <a:gd name="connsiteX0" fmla="*/ 23579 w 952843"/>
                <a:gd name="connsiteY0" fmla="*/ 0 h 420899"/>
                <a:gd name="connsiteX1" fmla="*/ 952843 w 952843"/>
                <a:gd name="connsiteY1" fmla="*/ 21804 h 420899"/>
                <a:gd name="connsiteX2" fmla="*/ 798809 w 952843"/>
                <a:gd name="connsiteY2" fmla="*/ 231417 h 420899"/>
                <a:gd name="connsiteX3" fmla="*/ 807348 w 952843"/>
                <a:gd name="connsiteY3" fmla="*/ 380128 h 420899"/>
                <a:gd name="connsiteX4" fmla="*/ 800655 w 952843"/>
                <a:gd name="connsiteY4" fmla="*/ 420899 h 420899"/>
                <a:gd name="connsiteX5" fmla="*/ 753537 w 952843"/>
                <a:gd name="connsiteY5" fmla="*/ 411972 h 420899"/>
                <a:gd name="connsiteX6" fmla="*/ 731160 w 952843"/>
                <a:gd name="connsiteY6" fmla="*/ 380129 h 420899"/>
                <a:gd name="connsiteX7" fmla="*/ 728959 w 952843"/>
                <a:gd name="connsiteY7" fmla="*/ 231417 h 420899"/>
                <a:gd name="connsiteX8" fmla="*/ 315363 w 952843"/>
                <a:gd name="connsiteY8" fmla="*/ 116956 h 420899"/>
                <a:gd name="connsiteX9" fmla="*/ 23579 w 952843"/>
                <a:gd name="connsiteY9" fmla="*/ 0 h 420899"/>
                <a:gd name="connsiteX0" fmla="*/ 23579 w 952843"/>
                <a:gd name="connsiteY0" fmla="*/ 0 h 420899"/>
                <a:gd name="connsiteX1" fmla="*/ 952843 w 952843"/>
                <a:gd name="connsiteY1" fmla="*/ 21804 h 420899"/>
                <a:gd name="connsiteX2" fmla="*/ 798809 w 952843"/>
                <a:gd name="connsiteY2" fmla="*/ 231417 h 420899"/>
                <a:gd name="connsiteX3" fmla="*/ 807348 w 952843"/>
                <a:gd name="connsiteY3" fmla="*/ 380128 h 420899"/>
                <a:gd name="connsiteX4" fmla="*/ 800655 w 952843"/>
                <a:gd name="connsiteY4" fmla="*/ 420899 h 420899"/>
                <a:gd name="connsiteX5" fmla="*/ 753537 w 952843"/>
                <a:gd name="connsiteY5" fmla="*/ 411972 h 420899"/>
                <a:gd name="connsiteX6" fmla="*/ 731160 w 952843"/>
                <a:gd name="connsiteY6" fmla="*/ 380129 h 420899"/>
                <a:gd name="connsiteX7" fmla="*/ 728959 w 952843"/>
                <a:gd name="connsiteY7" fmla="*/ 231417 h 420899"/>
                <a:gd name="connsiteX8" fmla="*/ 315363 w 952843"/>
                <a:gd name="connsiteY8" fmla="*/ 116956 h 420899"/>
                <a:gd name="connsiteX9" fmla="*/ 23579 w 952843"/>
                <a:gd name="connsiteY9" fmla="*/ 0 h 420899"/>
                <a:gd name="connsiteX0" fmla="*/ 23579 w 952843"/>
                <a:gd name="connsiteY0" fmla="*/ 0 h 420899"/>
                <a:gd name="connsiteX1" fmla="*/ 952843 w 952843"/>
                <a:gd name="connsiteY1" fmla="*/ 21804 h 420899"/>
                <a:gd name="connsiteX2" fmla="*/ 798809 w 952843"/>
                <a:gd name="connsiteY2" fmla="*/ 231417 h 420899"/>
                <a:gd name="connsiteX3" fmla="*/ 807348 w 952843"/>
                <a:gd name="connsiteY3" fmla="*/ 380128 h 420899"/>
                <a:gd name="connsiteX4" fmla="*/ 800655 w 952843"/>
                <a:gd name="connsiteY4" fmla="*/ 420899 h 420899"/>
                <a:gd name="connsiteX5" fmla="*/ 753537 w 952843"/>
                <a:gd name="connsiteY5" fmla="*/ 411972 h 420899"/>
                <a:gd name="connsiteX6" fmla="*/ 731160 w 952843"/>
                <a:gd name="connsiteY6" fmla="*/ 380129 h 420899"/>
                <a:gd name="connsiteX7" fmla="*/ 728959 w 952843"/>
                <a:gd name="connsiteY7" fmla="*/ 231417 h 420899"/>
                <a:gd name="connsiteX8" fmla="*/ 315363 w 952843"/>
                <a:gd name="connsiteY8" fmla="*/ 116956 h 420899"/>
                <a:gd name="connsiteX9" fmla="*/ 23579 w 952843"/>
                <a:gd name="connsiteY9" fmla="*/ 0 h 420899"/>
                <a:gd name="connsiteX0" fmla="*/ 21560 w 950824"/>
                <a:gd name="connsiteY0" fmla="*/ 0 h 420899"/>
                <a:gd name="connsiteX1" fmla="*/ 950824 w 950824"/>
                <a:gd name="connsiteY1" fmla="*/ 21804 h 420899"/>
                <a:gd name="connsiteX2" fmla="*/ 796790 w 950824"/>
                <a:gd name="connsiteY2" fmla="*/ 231417 h 420899"/>
                <a:gd name="connsiteX3" fmla="*/ 805329 w 950824"/>
                <a:gd name="connsiteY3" fmla="*/ 380128 h 420899"/>
                <a:gd name="connsiteX4" fmla="*/ 798636 w 950824"/>
                <a:gd name="connsiteY4" fmla="*/ 420899 h 420899"/>
                <a:gd name="connsiteX5" fmla="*/ 751518 w 950824"/>
                <a:gd name="connsiteY5" fmla="*/ 411972 h 420899"/>
                <a:gd name="connsiteX6" fmla="*/ 729141 w 950824"/>
                <a:gd name="connsiteY6" fmla="*/ 380129 h 420899"/>
                <a:gd name="connsiteX7" fmla="*/ 726940 w 950824"/>
                <a:gd name="connsiteY7" fmla="*/ 231417 h 420899"/>
                <a:gd name="connsiteX8" fmla="*/ 347751 w 950824"/>
                <a:gd name="connsiteY8" fmla="*/ 124683 h 420899"/>
                <a:gd name="connsiteX9" fmla="*/ 21560 w 950824"/>
                <a:gd name="connsiteY9" fmla="*/ 0 h 420899"/>
                <a:gd name="connsiteX0" fmla="*/ 21043 w 950307"/>
                <a:gd name="connsiteY0" fmla="*/ 0 h 420899"/>
                <a:gd name="connsiteX1" fmla="*/ 950307 w 950307"/>
                <a:gd name="connsiteY1" fmla="*/ 21804 h 420899"/>
                <a:gd name="connsiteX2" fmla="*/ 796273 w 950307"/>
                <a:gd name="connsiteY2" fmla="*/ 231417 h 420899"/>
                <a:gd name="connsiteX3" fmla="*/ 804812 w 950307"/>
                <a:gd name="connsiteY3" fmla="*/ 380128 h 420899"/>
                <a:gd name="connsiteX4" fmla="*/ 798119 w 950307"/>
                <a:gd name="connsiteY4" fmla="*/ 420899 h 420899"/>
                <a:gd name="connsiteX5" fmla="*/ 751001 w 950307"/>
                <a:gd name="connsiteY5" fmla="*/ 411972 h 420899"/>
                <a:gd name="connsiteX6" fmla="*/ 728624 w 950307"/>
                <a:gd name="connsiteY6" fmla="*/ 380129 h 420899"/>
                <a:gd name="connsiteX7" fmla="*/ 726423 w 950307"/>
                <a:gd name="connsiteY7" fmla="*/ 231417 h 420899"/>
                <a:gd name="connsiteX8" fmla="*/ 357064 w 950307"/>
                <a:gd name="connsiteY8" fmla="*/ 122108 h 420899"/>
                <a:gd name="connsiteX9" fmla="*/ 21043 w 950307"/>
                <a:gd name="connsiteY9" fmla="*/ 0 h 420899"/>
                <a:gd name="connsiteX0" fmla="*/ 21043 w 950307"/>
                <a:gd name="connsiteY0" fmla="*/ 0 h 420899"/>
                <a:gd name="connsiteX1" fmla="*/ 950307 w 950307"/>
                <a:gd name="connsiteY1" fmla="*/ 21804 h 420899"/>
                <a:gd name="connsiteX2" fmla="*/ 796273 w 950307"/>
                <a:gd name="connsiteY2" fmla="*/ 231417 h 420899"/>
                <a:gd name="connsiteX3" fmla="*/ 804812 w 950307"/>
                <a:gd name="connsiteY3" fmla="*/ 380128 h 420899"/>
                <a:gd name="connsiteX4" fmla="*/ 798119 w 950307"/>
                <a:gd name="connsiteY4" fmla="*/ 420899 h 420899"/>
                <a:gd name="connsiteX5" fmla="*/ 751001 w 950307"/>
                <a:gd name="connsiteY5" fmla="*/ 411972 h 420899"/>
                <a:gd name="connsiteX6" fmla="*/ 728624 w 950307"/>
                <a:gd name="connsiteY6" fmla="*/ 380129 h 420899"/>
                <a:gd name="connsiteX7" fmla="*/ 726423 w 950307"/>
                <a:gd name="connsiteY7" fmla="*/ 231417 h 420899"/>
                <a:gd name="connsiteX8" fmla="*/ 357064 w 950307"/>
                <a:gd name="connsiteY8" fmla="*/ 122108 h 420899"/>
                <a:gd name="connsiteX9" fmla="*/ 21043 w 950307"/>
                <a:gd name="connsiteY9" fmla="*/ 0 h 420899"/>
                <a:gd name="connsiteX0" fmla="*/ 0 w 929264"/>
                <a:gd name="connsiteY0" fmla="*/ 0 h 420899"/>
                <a:gd name="connsiteX1" fmla="*/ 929264 w 929264"/>
                <a:gd name="connsiteY1" fmla="*/ 21804 h 420899"/>
                <a:gd name="connsiteX2" fmla="*/ 775230 w 929264"/>
                <a:gd name="connsiteY2" fmla="*/ 231417 h 420899"/>
                <a:gd name="connsiteX3" fmla="*/ 783769 w 929264"/>
                <a:gd name="connsiteY3" fmla="*/ 380128 h 420899"/>
                <a:gd name="connsiteX4" fmla="*/ 777076 w 929264"/>
                <a:gd name="connsiteY4" fmla="*/ 420899 h 420899"/>
                <a:gd name="connsiteX5" fmla="*/ 729958 w 929264"/>
                <a:gd name="connsiteY5" fmla="*/ 411972 h 420899"/>
                <a:gd name="connsiteX6" fmla="*/ 707581 w 929264"/>
                <a:gd name="connsiteY6" fmla="*/ 380129 h 420899"/>
                <a:gd name="connsiteX7" fmla="*/ 705380 w 929264"/>
                <a:gd name="connsiteY7" fmla="*/ 231417 h 420899"/>
                <a:gd name="connsiteX8" fmla="*/ 336021 w 929264"/>
                <a:gd name="connsiteY8" fmla="*/ 122108 h 420899"/>
                <a:gd name="connsiteX9" fmla="*/ 0 w 929264"/>
                <a:gd name="connsiteY9" fmla="*/ 0 h 420899"/>
                <a:gd name="connsiteX0" fmla="*/ 0 w 936083"/>
                <a:gd name="connsiteY0" fmla="*/ 0 h 420899"/>
                <a:gd name="connsiteX1" fmla="*/ 936083 w 936083"/>
                <a:gd name="connsiteY1" fmla="*/ 16744 h 420899"/>
                <a:gd name="connsiteX2" fmla="*/ 775230 w 936083"/>
                <a:gd name="connsiteY2" fmla="*/ 231417 h 420899"/>
                <a:gd name="connsiteX3" fmla="*/ 783769 w 936083"/>
                <a:gd name="connsiteY3" fmla="*/ 380128 h 420899"/>
                <a:gd name="connsiteX4" fmla="*/ 777076 w 936083"/>
                <a:gd name="connsiteY4" fmla="*/ 420899 h 420899"/>
                <a:gd name="connsiteX5" fmla="*/ 729958 w 936083"/>
                <a:gd name="connsiteY5" fmla="*/ 411972 h 420899"/>
                <a:gd name="connsiteX6" fmla="*/ 707581 w 936083"/>
                <a:gd name="connsiteY6" fmla="*/ 380129 h 420899"/>
                <a:gd name="connsiteX7" fmla="*/ 705380 w 936083"/>
                <a:gd name="connsiteY7" fmla="*/ 231417 h 420899"/>
                <a:gd name="connsiteX8" fmla="*/ 336021 w 936083"/>
                <a:gd name="connsiteY8" fmla="*/ 122108 h 420899"/>
                <a:gd name="connsiteX9" fmla="*/ 0 w 936083"/>
                <a:gd name="connsiteY9" fmla="*/ 0 h 420899"/>
                <a:gd name="connsiteX0" fmla="*/ 0 w 929264"/>
                <a:gd name="connsiteY0" fmla="*/ 0 h 408755"/>
                <a:gd name="connsiteX1" fmla="*/ 929264 w 929264"/>
                <a:gd name="connsiteY1" fmla="*/ 4600 h 408755"/>
                <a:gd name="connsiteX2" fmla="*/ 768411 w 929264"/>
                <a:gd name="connsiteY2" fmla="*/ 219273 h 408755"/>
                <a:gd name="connsiteX3" fmla="*/ 776950 w 929264"/>
                <a:gd name="connsiteY3" fmla="*/ 367984 h 408755"/>
                <a:gd name="connsiteX4" fmla="*/ 770257 w 929264"/>
                <a:gd name="connsiteY4" fmla="*/ 408755 h 408755"/>
                <a:gd name="connsiteX5" fmla="*/ 723139 w 929264"/>
                <a:gd name="connsiteY5" fmla="*/ 399828 h 408755"/>
                <a:gd name="connsiteX6" fmla="*/ 700762 w 929264"/>
                <a:gd name="connsiteY6" fmla="*/ 367985 h 408755"/>
                <a:gd name="connsiteX7" fmla="*/ 698561 w 929264"/>
                <a:gd name="connsiteY7" fmla="*/ 219273 h 408755"/>
                <a:gd name="connsiteX8" fmla="*/ 329202 w 929264"/>
                <a:gd name="connsiteY8" fmla="*/ 109964 h 408755"/>
                <a:gd name="connsiteX9" fmla="*/ 0 w 929264"/>
                <a:gd name="connsiteY9" fmla="*/ 0 h 408755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61591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91741 w 922444"/>
                <a:gd name="connsiteY7" fmla="*/ 216237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91741 w 922444"/>
                <a:gd name="connsiteY7" fmla="*/ 216237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91741 w 922444"/>
                <a:gd name="connsiteY7" fmla="*/ 216237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91741 w 922444"/>
                <a:gd name="connsiteY7" fmla="*/ 216237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22382 w 922444"/>
                <a:gd name="connsiteY8" fmla="*/ 106928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24656 w 922444"/>
                <a:gd name="connsiteY8" fmla="*/ 102880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8331 w 922444"/>
                <a:gd name="connsiteY7" fmla="*/ 226356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93942 w 922444"/>
                <a:gd name="connsiteY6" fmla="*/ 364949 h 405719"/>
                <a:gd name="connsiteX7" fmla="*/ 684922 w 922444"/>
                <a:gd name="connsiteY7" fmla="*/ 224332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70130 w 922444"/>
                <a:gd name="connsiteY3" fmla="*/ 364948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84849 w 922444"/>
                <a:gd name="connsiteY6" fmla="*/ 388224 h 405719"/>
                <a:gd name="connsiteX7" fmla="*/ 684922 w 922444"/>
                <a:gd name="connsiteY7" fmla="*/ 224332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405719"/>
                <a:gd name="connsiteX1" fmla="*/ 922444 w 922444"/>
                <a:gd name="connsiteY1" fmla="*/ 1564 h 405719"/>
                <a:gd name="connsiteX2" fmla="*/ 786596 w 922444"/>
                <a:gd name="connsiteY2" fmla="*/ 216237 h 405719"/>
                <a:gd name="connsiteX3" fmla="*/ 786042 w 922444"/>
                <a:gd name="connsiteY3" fmla="*/ 384175 h 405719"/>
                <a:gd name="connsiteX4" fmla="*/ 763437 w 922444"/>
                <a:gd name="connsiteY4" fmla="*/ 405719 h 405719"/>
                <a:gd name="connsiteX5" fmla="*/ 716319 w 922444"/>
                <a:gd name="connsiteY5" fmla="*/ 396792 h 405719"/>
                <a:gd name="connsiteX6" fmla="*/ 684849 w 922444"/>
                <a:gd name="connsiteY6" fmla="*/ 388224 h 405719"/>
                <a:gd name="connsiteX7" fmla="*/ 684922 w 922444"/>
                <a:gd name="connsiteY7" fmla="*/ 224332 h 405719"/>
                <a:gd name="connsiteX8" fmla="*/ 312154 w 922444"/>
                <a:gd name="connsiteY8" fmla="*/ 95797 h 405719"/>
                <a:gd name="connsiteX9" fmla="*/ 0 w 922444"/>
                <a:gd name="connsiteY9" fmla="*/ 0 h 405719"/>
                <a:gd name="connsiteX0" fmla="*/ 0 w 922444"/>
                <a:gd name="connsiteY0" fmla="*/ 0 h 396792"/>
                <a:gd name="connsiteX1" fmla="*/ 922444 w 922444"/>
                <a:gd name="connsiteY1" fmla="*/ 1564 h 396792"/>
                <a:gd name="connsiteX2" fmla="*/ 786596 w 922444"/>
                <a:gd name="connsiteY2" fmla="*/ 216237 h 396792"/>
                <a:gd name="connsiteX3" fmla="*/ 786042 w 922444"/>
                <a:gd name="connsiteY3" fmla="*/ 384175 h 396792"/>
                <a:gd name="connsiteX4" fmla="*/ 716319 w 922444"/>
                <a:gd name="connsiteY4" fmla="*/ 396792 h 396792"/>
                <a:gd name="connsiteX5" fmla="*/ 684849 w 922444"/>
                <a:gd name="connsiteY5" fmla="*/ 388224 h 396792"/>
                <a:gd name="connsiteX6" fmla="*/ 684922 w 922444"/>
                <a:gd name="connsiteY6" fmla="*/ 224332 h 396792"/>
                <a:gd name="connsiteX7" fmla="*/ 312154 w 922444"/>
                <a:gd name="connsiteY7" fmla="*/ 95797 h 396792"/>
                <a:gd name="connsiteX8" fmla="*/ 0 w 922444"/>
                <a:gd name="connsiteY8" fmla="*/ 0 h 396792"/>
                <a:gd name="connsiteX0" fmla="*/ 0 w 922444"/>
                <a:gd name="connsiteY0" fmla="*/ 0 h 388224"/>
                <a:gd name="connsiteX1" fmla="*/ 922444 w 922444"/>
                <a:gd name="connsiteY1" fmla="*/ 1564 h 388224"/>
                <a:gd name="connsiteX2" fmla="*/ 786596 w 922444"/>
                <a:gd name="connsiteY2" fmla="*/ 216237 h 388224"/>
                <a:gd name="connsiteX3" fmla="*/ 786042 w 922444"/>
                <a:gd name="connsiteY3" fmla="*/ 384175 h 388224"/>
                <a:gd name="connsiteX4" fmla="*/ 684849 w 922444"/>
                <a:gd name="connsiteY4" fmla="*/ 388224 h 388224"/>
                <a:gd name="connsiteX5" fmla="*/ 684922 w 922444"/>
                <a:gd name="connsiteY5" fmla="*/ 224332 h 388224"/>
                <a:gd name="connsiteX6" fmla="*/ 312154 w 922444"/>
                <a:gd name="connsiteY6" fmla="*/ 95797 h 388224"/>
                <a:gd name="connsiteX7" fmla="*/ 0 w 922444"/>
                <a:gd name="connsiteY7" fmla="*/ 0 h 388224"/>
                <a:gd name="connsiteX0" fmla="*/ 0 w 922444"/>
                <a:gd name="connsiteY0" fmla="*/ 0 h 395307"/>
                <a:gd name="connsiteX1" fmla="*/ 922444 w 922444"/>
                <a:gd name="connsiteY1" fmla="*/ 1564 h 395307"/>
                <a:gd name="connsiteX2" fmla="*/ 786596 w 922444"/>
                <a:gd name="connsiteY2" fmla="*/ 216237 h 395307"/>
                <a:gd name="connsiteX3" fmla="*/ 786042 w 922444"/>
                <a:gd name="connsiteY3" fmla="*/ 395307 h 395307"/>
                <a:gd name="connsiteX4" fmla="*/ 684849 w 922444"/>
                <a:gd name="connsiteY4" fmla="*/ 388224 h 395307"/>
                <a:gd name="connsiteX5" fmla="*/ 684922 w 922444"/>
                <a:gd name="connsiteY5" fmla="*/ 224332 h 395307"/>
                <a:gd name="connsiteX6" fmla="*/ 312154 w 922444"/>
                <a:gd name="connsiteY6" fmla="*/ 95797 h 395307"/>
                <a:gd name="connsiteX7" fmla="*/ 0 w 922444"/>
                <a:gd name="connsiteY7" fmla="*/ 0 h 395307"/>
                <a:gd name="connsiteX0" fmla="*/ 0 w 922444"/>
                <a:gd name="connsiteY0" fmla="*/ 0 h 397332"/>
                <a:gd name="connsiteX1" fmla="*/ 922444 w 922444"/>
                <a:gd name="connsiteY1" fmla="*/ 1564 h 397332"/>
                <a:gd name="connsiteX2" fmla="*/ 786596 w 922444"/>
                <a:gd name="connsiteY2" fmla="*/ 216237 h 397332"/>
                <a:gd name="connsiteX3" fmla="*/ 786042 w 922444"/>
                <a:gd name="connsiteY3" fmla="*/ 395307 h 397332"/>
                <a:gd name="connsiteX4" fmla="*/ 684849 w 922444"/>
                <a:gd name="connsiteY4" fmla="*/ 397332 h 397332"/>
                <a:gd name="connsiteX5" fmla="*/ 684922 w 922444"/>
                <a:gd name="connsiteY5" fmla="*/ 224332 h 397332"/>
                <a:gd name="connsiteX6" fmla="*/ 312154 w 922444"/>
                <a:gd name="connsiteY6" fmla="*/ 95797 h 397332"/>
                <a:gd name="connsiteX7" fmla="*/ 0 w 922444"/>
                <a:gd name="connsiteY7" fmla="*/ 0 h 39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44" h="397332">
                  <a:moveTo>
                    <a:pt x="0" y="0"/>
                  </a:moveTo>
                  <a:lnTo>
                    <a:pt x="922444" y="1564"/>
                  </a:lnTo>
                  <a:cubicBezTo>
                    <a:pt x="906909" y="110074"/>
                    <a:pt x="847380" y="166239"/>
                    <a:pt x="786596" y="216237"/>
                  </a:cubicBezTo>
                  <a:cubicBezTo>
                    <a:pt x="769857" y="248371"/>
                    <a:pt x="785734" y="363727"/>
                    <a:pt x="786042" y="395307"/>
                  </a:cubicBezTo>
                  <a:lnTo>
                    <a:pt x="684849" y="397332"/>
                  </a:lnTo>
                  <a:cubicBezTo>
                    <a:pt x="684115" y="347761"/>
                    <a:pt x="685656" y="273903"/>
                    <a:pt x="684922" y="224332"/>
                  </a:cubicBezTo>
                  <a:cubicBezTo>
                    <a:pt x="487277" y="189118"/>
                    <a:pt x="513833" y="187817"/>
                    <a:pt x="312154" y="95797"/>
                  </a:cubicBezTo>
                  <a:cubicBezTo>
                    <a:pt x="188908" y="71396"/>
                    <a:pt x="68249" y="90562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4775215" y="3491787"/>
              <a:ext cx="411652" cy="6487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Freeform 510"/>
            <p:cNvSpPr/>
            <p:nvPr/>
          </p:nvSpPr>
          <p:spPr>
            <a:xfrm>
              <a:off x="4140708" y="3334110"/>
              <a:ext cx="370292" cy="242914"/>
            </a:xfrm>
            <a:custGeom>
              <a:avLst/>
              <a:gdLst>
                <a:gd name="connsiteX0" fmla="*/ 0 w 516732"/>
                <a:gd name="connsiteY0" fmla="*/ 42862 h 392906"/>
                <a:gd name="connsiteX1" fmla="*/ 359569 w 516732"/>
                <a:gd name="connsiteY1" fmla="*/ 0 h 392906"/>
                <a:gd name="connsiteX2" fmla="*/ 359569 w 516732"/>
                <a:gd name="connsiteY2" fmla="*/ 9525 h 392906"/>
                <a:gd name="connsiteX3" fmla="*/ 404813 w 516732"/>
                <a:gd name="connsiteY3" fmla="*/ 19050 h 392906"/>
                <a:gd name="connsiteX4" fmla="*/ 516732 w 516732"/>
                <a:gd name="connsiteY4" fmla="*/ 273844 h 392906"/>
                <a:gd name="connsiteX5" fmla="*/ 490538 w 516732"/>
                <a:gd name="connsiteY5" fmla="*/ 285750 h 392906"/>
                <a:gd name="connsiteX6" fmla="*/ 383382 w 516732"/>
                <a:gd name="connsiteY6" fmla="*/ 52387 h 392906"/>
                <a:gd name="connsiteX7" fmla="*/ 350044 w 516732"/>
                <a:gd name="connsiteY7" fmla="*/ 54769 h 392906"/>
                <a:gd name="connsiteX8" fmla="*/ 340519 w 516732"/>
                <a:gd name="connsiteY8" fmla="*/ 83344 h 392906"/>
                <a:gd name="connsiteX9" fmla="*/ 335757 w 516732"/>
                <a:gd name="connsiteY9" fmla="*/ 388144 h 392906"/>
                <a:gd name="connsiteX10" fmla="*/ 104775 w 516732"/>
                <a:gd name="connsiteY10" fmla="*/ 392906 h 392906"/>
                <a:gd name="connsiteX11" fmla="*/ 57150 w 516732"/>
                <a:gd name="connsiteY11" fmla="*/ 83344 h 392906"/>
                <a:gd name="connsiteX12" fmla="*/ 0 w 516732"/>
                <a:gd name="connsiteY12" fmla="*/ 42862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732" h="392906">
                  <a:moveTo>
                    <a:pt x="0" y="42862"/>
                  </a:moveTo>
                  <a:lnTo>
                    <a:pt x="359569" y="0"/>
                  </a:lnTo>
                  <a:lnTo>
                    <a:pt x="359569" y="9525"/>
                  </a:lnTo>
                  <a:lnTo>
                    <a:pt x="404813" y="19050"/>
                  </a:lnTo>
                  <a:cubicBezTo>
                    <a:pt x="442414" y="103851"/>
                    <a:pt x="516732" y="181080"/>
                    <a:pt x="516732" y="273844"/>
                  </a:cubicBezTo>
                  <a:lnTo>
                    <a:pt x="490538" y="285750"/>
                  </a:lnTo>
                  <a:lnTo>
                    <a:pt x="383382" y="52387"/>
                  </a:lnTo>
                  <a:lnTo>
                    <a:pt x="350044" y="54769"/>
                  </a:lnTo>
                  <a:lnTo>
                    <a:pt x="340519" y="83344"/>
                  </a:lnTo>
                  <a:cubicBezTo>
                    <a:pt x="338932" y="184944"/>
                    <a:pt x="337344" y="286544"/>
                    <a:pt x="335757" y="388144"/>
                  </a:cubicBezTo>
                  <a:lnTo>
                    <a:pt x="104775" y="392906"/>
                  </a:lnTo>
                  <a:lnTo>
                    <a:pt x="57150" y="83344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6579952" y="4151908"/>
              <a:ext cx="95981" cy="308489"/>
            </a:xfrm>
            <a:prstGeom prst="rect">
              <a:avLst/>
            </a:prstGeom>
            <a:solidFill>
              <a:srgbClr val="FFDB6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13" name="Group 512"/>
            <p:cNvGrpSpPr/>
            <p:nvPr/>
          </p:nvGrpSpPr>
          <p:grpSpPr>
            <a:xfrm>
              <a:off x="6483271" y="4051294"/>
              <a:ext cx="1662262" cy="186364"/>
              <a:chOff x="2214471" y="6226491"/>
              <a:chExt cx="1475340" cy="143352"/>
            </a:xfrm>
          </p:grpSpPr>
          <p:sp>
            <p:nvSpPr>
              <p:cNvPr id="516" name="Oval 515"/>
              <p:cNvSpPr/>
              <p:nvPr/>
            </p:nvSpPr>
            <p:spPr>
              <a:xfrm>
                <a:off x="2214471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7" name="Oval 516"/>
              <p:cNvSpPr/>
              <p:nvPr/>
            </p:nvSpPr>
            <p:spPr>
              <a:xfrm>
                <a:off x="2281055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2347639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2414224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248987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2576544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2" name="Oval 521"/>
              <p:cNvSpPr/>
              <p:nvPr/>
            </p:nvSpPr>
            <p:spPr>
              <a:xfrm>
                <a:off x="2643128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3" name="Oval 522"/>
              <p:cNvSpPr/>
              <p:nvPr/>
            </p:nvSpPr>
            <p:spPr>
              <a:xfrm>
                <a:off x="2728943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4" name="Oval 523"/>
              <p:cNvSpPr/>
              <p:nvPr/>
            </p:nvSpPr>
            <p:spPr>
              <a:xfrm>
                <a:off x="2823186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5" name="Oval 524"/>
              <p:cNvSpPr/>
              <p:nvPr/>
            </p:nvSpPr>
            <p:spPr>
              <a:xfrm>
                <a:off x="2889770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6" name="Oval 525"/>
              <p:cNvSpPr/>
              <p:nvPr/>
            </p:nvSpPr>
            <p:spPr>
              <a:xfrm>
                <a:off x="2956354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3022939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3098593" y="6243637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9" name="Oval 528"/>
              <p:cNvSpPr/>
              <p:nvPr/>
            </p:nvSpPr>
            <p:spPr>
              <a:xfrm>
                <a:off x="3185259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>
              <a:xfrm>
                <a:off x="3251843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1" name="Oval 530"/>
              <p:cNvSpPr/>
              <p:nvPr/>
            </p:nvSpPr>
            <p:spPr>
              <a:xfrm>
                <a:off x="3337658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2" name="Oval 531"/>
              <p:cNvSpPr/>
              <p:nvPr/>
            </p:nvSpPr>
            <p:spPr>
              <a:xfrm>
                <a:off x="3042170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3" name="Oval 532"/>
              <p:cNvSpPr/>
              <p:nvPr/>
            </p:nvSpPr>
            <p:spPr>
              <a:xfrm>
                <a:off x="3108754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4" name="Oval 533"/>
              <p:cNvSpPr/>
              <p:nvPr/>
            </p:nvSpPr>
            <p:spPr>
              <a:xfrm>
                <a:off x="317533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5" name="Oval 534"/>
              <p:cNvSpPr/>
              <p:nvPr/>
            </p:nvSpPr>
            <p:spPr>
              <a:xfrm>
                <a:off x="3241923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3317577" y="6242684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3404243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3470827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3556642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2362019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2428603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2495187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2561772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2637426" y="623125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2724092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6" name="Oval 545"/>
              <p:cNvSpPr/>
              <p:nvPr/>
            </p:nvSpPr>
            <p:spPr>
              <a:xfrm>
                <a:off x="2790676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7" name="Oval 546"/>
              <p:cNvSpPr/>
              <p:nvPr/>
            </p:nvSpPr>
            <p:spPr>
              <a:xfrm>
                <a:off x="2876491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4" name="Isosceles Triangle 513"/>
            <p:cNvSpPr/>
            <p:nvPr/>
          </p:nvSpPr>
          <p:spPr>
            <a:xfrm>
              <a:off x="6457288" y="4499462"/>
              <a:ext cx="1700679" cy="144456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6469013" y="3997710"/>
              <a:ext cx="1688955" cy="65049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2" name="Group 551"/>
          <p:cNvGrpSpPr/>
          <p:nvPr/>
        </p:nvGrpSpPr>
        <p:grpSpPr>
          <a:xfrm>
            <a:off x="4064907" y="5326873"/>
            <a:ext cx="4607646" cy="1314090"/>
            <a:chOff x="4079154" y="3334110"/>
            <a:chExt cx="4607646" cy="1314090"/>
          </a:xfrm>
        </p:grpSpPr>
        <p:sp>
          <p:nvSpPr>
            <p:cNvPr id="553" name="Rectangle 552"/>
            <p:cNvSpPr/>
            <p:nvPr/>
          </p:nvSpPr>
          <p:spPr>
            <a:xfrm>
              <a:off x="4183575" y="3584281"/>
              <a:ext cx="1723257" cy="413430"/>
            </a:xfrm>
            <a:prstGeom prst="rect">
              <a:avLst/>
            </a:prstGeom>
            <a:pattFill prst="ltDnDiag">
              <a:fgClr>
                <a:sysClr val="windowText" lastClr="000000"/>
              </a:fgClr>
              <a:bgClr>
                <a:sysClr val="window" lastClr="FFFFFF"/>
              </a:bgClr>
            </a:patt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4" name="Straight Connector 553"/>
            <p:cNvCxnSpPr/>
            <p:nvPr/>
          </p:nvCxnSpPr>
          <p:spPr>
            <a:xfrm>
              <a:off x="4079154" y="3997710"/>
              <a:ext cx="460764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sp>
          <p:nvSpPr>
            <p:cNvPr id="555" name="Rectangle 554"/>
            <p:cNvSpPr/>
            <p:nvPr/>
          </p:nvSpPr>
          <p:spPr>
            <a:xfrm>
              <a:off x="6469012" y="4143824"/>
              <a:ext cx="1688955" cy="504376"/>
            </a:xfrm>
            <a:prstGeom prst="rect">
              <a:avLst/>
            </a:prstGeom>
            <a:solidFill>
              <a:srgbClr val="FFC0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6" name="Elbow Connector 646"/>
            <p:cNvCxnSpPr/>
            <p:nvPr/>
          </p:nvCxnSpPr>
          <p:spPr>
            <a:xfrm flipH="1">
              <a:off x="7864732" y="4352305"/>
              <a:ext cx="719736" cy="629"/>
            </a:xfrm>
            <a:prstGeom prst="straightConnector1">
              <a:avLst/>
            </a:prstGeom>
            <a:noFill/>
            <a:ln w="161925" cap="flat" cmpd="dbl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</p:cxnSp>
        <p:sp>
          <p:nvSpPr>
            <p:cNvPr id="557" name="Freeform 556"/>
            <p:cNvSpPr/>
            <p:nvPr/>
          </p:nvSpPr>
          <p:spPr>
            <a:xfrm>
              <a:off x="4441074" y="3561383"/>
              <a:ext cx="1263641" cy="582439"/>
            </a:xfrm>
            <a:custGeom>
              <a:avLst/>
              <a:gdLst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42862 w 942975"/>
                <a:gd name="connsiteY12" fmla="*/ 90488 h 395288"/>
                <a:gd name="connsiteX13" fmla="*/ 0 w 942975"/>
                <a:gd name="connsiteY13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0 w 942975"/>
                <a:gd name="connsiteY12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185737 w 942975"/>
                <a:gd name="connsiteY11" fmla="*/ 109538 h 395288"/>
                <a:gd name="connsiteX12" fmla="*/ 0 w 942975"/>
                <a:gd name="connsiteY12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481012 w 942975"/>
                <a:gd name="connsiteY9" fmla="*/ 219075 h 395288"/>
                <a:gd name="connsiteX10" fmla="*/ 342900 w 942975"/>
                <a:gd name="connsiteY10" fmla="*/ 142875 h 395288"/>
                <a:gd name="connsiteX11" fmla="*/ 0 w 942975"/>
                <a:gd name="connsiteY11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919162 w 942975"/>
                <a:gd name="connsiteY2" fmla="*/ 123825 h 395288"/>
                <a:gd name="connsiteX3" fmla="*/ 814387 w 942975"/>
                <a:gd name="connsiteY3" fmla="*/ 200025 h 395288"/>
                <a:gd name="connsiteX4" fmla="*/ 781050 w 942975"/>
                <a:gd name="connsiteY4" fmla="*/ 257175 h 395288"/>
                <a:gd name="connsiteX5" fmla="*/ 809625 w 942975"/>
                <a:gd name="connsiteY5" fmla="*/ 395288 h 395288"/>
                <a:gd name="connsiteX6" fmla="*/ 700087 w 942975"/>
                <a:gd name="connsiteY6" fmla="*/ 395288 h 395288"/>
                <a:gd name="connsiteX7" fmla="*/ 700087 w 942975"/>
                <a:gd name="connsiteY7" fmla="*/ 257175 h 395288"/>
                <a:gd name="connsiteX8" fmla="*/ 600075 w 942975"/>
                <a:gd name="connsiteY8" fmla="*/ 242888 h 395288"/>
                <a:gd name="connsiteX9" fmla="*/ 342900 w 942975"/>
                <a:gd name="connsiteY9" fmla="*/ 142875 h 395288"/>
                <a:gd name="connsiteX10" fmla="*/ 0 w 942975"/>
                <a:gd name="connsiteY10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814387 w 942975"/>
                <a:gd name="connsiteY2" fmla="*/ 200025 h 395288"/>
                <a:gd name="connsiteX3" fmla="*/ 781050 w 942975"/>
                <a:gd name="connsiteY3" fmla="*/ 257175 h 395288"/>
                <a:gd name="connsiteX4" fmla="*/ 809625 w 942975"/>
                <a:gd name="connsiteY4" fmla="*/ 395288 h 395288"/>
                <a:gd name="connsiteX5" fmla="*/ 700087 w 942975"/>
                <a:gd name="connsiteY5" fmla="*/ 395288 h 395288"/>
                <a:gd name="connsiteX6" fmla="*/ 700087 w 942975"/>
                <a:gd name="connsiteY6" fmla="*/ 257175 h 395288"/>
                <a:gd name="connsiteX7" fmla="*/ 600075 w 942975"/>
                <a:gd name="connsiteY7" fmla="*/ 242888 h 395288"/>
                <a:gd name="connsiteX8" fmla="*/ 342900 w 942975"/>
                <a:gd name="connsiteY8" fmla="*/ 142875 h 395288"/>
                <a:gd name="connsiteX9" fmla="*/ 0 w 942975"/>
                <a:gd name="connsiteY9" fmla="*/ 0 h 395288"/>
                <a:gd name="connsiteX0" fmla="*/ 0 w 942975"/>
                <a:gd name="connsiteY0" fmla="*/ 0 h 395288"/>
                <a:gd name="connsiteX1" fmla="*/ 942975 w 942975"/>
                <a:gd name="connsiteY1" fmla="*/ 0 h 395288"/>
                <a:gd name="connsiteX2" fmla="*/ 814387 w 942975"/>
                <a:gd name="connsiteY2" fmla="*/ 200025 h 395288"/>
                <a:gd name="connsiteX3" fmla="*/ 781050 w 942975"/>
                <a:gd name="connsiteY3" fmla="*/ 257175 h 395288"/>
                <a:gd name="connsiteX4" fmla="*/ 809625 w 942975"/>
                <a:gd name="connsiteY4" fmla="*/ 395288 h 395288"/>
                <a:gd name="connsiteX5" fmla="*/ 700087 w 942975"/>
                <a:gd name="connsiteY5" fmla="*/ 395288 h 395288"/>
                <a:gd name="connsiteX6" fmla="*/ 700087 w 942975"/>
                <a:gd name="connsiteY6" fmla="*/ 257175 h 395288"/>
                <a:gd name="connsiteX7" fmla="*/ 600075 w 942975"/>
                <a:gd name="connsiteY7" fmla="*/ 242888 h 395288"/>
                <a:gd name="connsiteX8" fmla="*/ 342900 w 942975"/>
                <a:gd name="connsiteY8" fmla="*/ 142875 h 395288"/>
                <a:gd name="connsiteX9" fmla="*/ 0 w 942975"/>
                <a:gd name="connsiteY9" fmla="*/ 0 h 395288"/>
                <a:gd name="connsiteX0" fmla="*/ 0 w 978298"/>
                <a:gd name="connsiteY0" fmla="*/ 0 h 395288"/>
                <a:gd name="connsiteX1" fmla="*/ 942975 w 978298"/>
                <a:gd name="connsiteY1" fmla="*/ 0 h 395288"/>
                <a:gd name="connsiteX2" fmla="*/ 781050 w 978298"/>
                <a:gd name="connsiteY2" fmla="*/ 257175 h 395288"/>
                <a:gd name="connsiteX3" fmla="*/ 809625 w 978298"/>
                <a:gd name="connsiteY3" fmla="*/ 395288 h 395288"/>
                <a:gd name="connsiteX4" fmla="*/ 700087 w 978298"/>
                <a:gd name="connsiteY4" fmla="*/ 395288 h 395288"/>
                <a:gd name="connsiteX5" fmla="*/ 700087 w 978298"/>
                <a:gd name="connsiteY5" fmla="*/ 257175 h 395288"/>
                <a:gd name="connsiteX6" fmla="*/ 600075 w 978298"/>
                <a:gd name="connsiteY6" fmla="*/ 242888 h 395288"/>
                <a:gd name="connsiteX7" fmla="*/ 342900 w 978298"/>
                <a:gd name="connsiteY7" fmla="*/ 142875 h 395288"/>
                <a:gd name="connsiteX8" fmla="*/ 0 w 978298"/>
                <a:gd name="connsiteY8" fmla="*/ 0 h 395288"/>
                <a:gd name="connsiteX0" fmla="*/ 0 w 983635"/>
                <a:gd name="connsiteY0" fmla="*/ 0 h 395288"/>
                <a:gd name="connsiteX1" fmla="*/ 942975 w 983635"/>
                <a:gd name="connsiteY1" fmla="*/ 0 h 395288"/>
                <a:gd name="connsiteX2" fmla="*/ 781050 w 983635"/>
                <a:gd name="connsiteY2" fmla="*/ 257175 h 395288"/>
                <a:gd name="connsiteX3" fmla="*/ 809625 w 983635"/>
                <a:gd name="connsiteY3" fmla="*/ 395288 h 395288"/>
                <a:gd name="connsiteX4" fmla="*/ 700087 w 983635"/>
                <a:gd name="connsiteY4" fmla="*/ 395288 h 395288"/>
                <a:gd name="connsiteX5" fmla="*/ 700087 w 983635"/>
                <a:gd name="connsiteY5" fmla="*/ 257175 h 395288"/>
                <a:gd name="connsiteX6" fmla="*/ 600075 w 983635"/>
                <a:gd name="connsiteY6" fmla="*/ 242888 h 395288"/>
                <a:gd name="connsiteX7" fmla="*/ 342900 w 983635"/>
                <a:gd name="connsiteY7" fmla="*/ 142875 h 395288"/>
                <a:gd name="connsiteX8" fmla="*/ 0 w 983635"/>
                <a:gd name="connsiteY8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600075 w 943838"/>
                <a:gd name="connsiteY6" fmla="*/ 242888 h 395288"/>
                <a:gd name="connsiteX7" fmla="*/ 342900 w 943838"/>
                <a:gd name="connsiteY7" fmla="*/ 142875 h 395288"/>
                <a:gd name="connsiteX8" fmla="*/ 0 w 943838"/>
                <a:gd name="connsiteY8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3838"/>
                <a:gd name="connsiteY0" fmla="*/ 0 h 395288"/>
                <a:gd name="connsiteX1" fmla="*/ 942975 w 943838"/>
                <a:gd name="connsiteY1" fmla="*/ 0 h 395288"/>
                <a:gd name="connsiteX2" fmla="*/ 781050 w 943838"/>
                <a:gd name="connsiteY2" fmla="*/ 257175 h 395288"/>
                <a:gd name="connsiteX3" fmla="*/ 809625 w 943838"/>
                <a:gd name="connsiteY3" fmla="*/ 395288 h 395288"/>
                <a:gd name="connsiteX4" fmla="*/ 700087 w 943838"/>
                <a:gd name="connsiteY4" fmla="*/ 395288 h 395288"/>
                <a:gd name="connsiteX5" fmla="*/ 700087 w 943838"/>
                <a:gd name="connsiteY5" fmla="*/ 257175 h 395288"/>
                <a:gd name="connsiteX6" fmla="*/ 342900 w 943838"/>
                <a:gd name="connsiteY6" fmla="*/ 142875 h 395288"/>
                <a:gd name="connsiteX7" fmla="*/ 0 w 943838"/>
                <a:gd name="connsiteY7" fmla="*/ 0 h 395288"/>
                <a:gd name="connsiteX0" fmla="*/ 0 w 944114"/>
                <a:gd name="connsiteY0" fmla="*/ 0 h 395288"/>
                <a:gd name="connsiteX1" fmla="*/ 942975 w 944114"/>
                <a:gd name="connsiteY1" fmla="*/ 0 h 395288"/>
                <a:gd name="connsiteX2" fmla="*/ 807480 w 944114"/>
                <a:gd name="connsiteY2" fmla="*/ 254472 h 395288"/>
                <a:gd name="connsiteX3" fmla="*/ 809625 w 944114"/>
                <a:gd name="connsiteY3" fmla="*/ 395288 h 395288"/>
                <a:gd name="connsiteX4" fmla="*/ 700087 w 944114"/>
                <a:gd name="connsiteY4" fmla="*/ 395288 h 395288"/>
                <a:gd name="connsiteX5" fmla="*/ 700087 w 944114"/>
                <a:gd name="connsiteY5" fmla="*/ 257175 h 395288"/>
                <a:gd name="connsiteX6" fmla="*/ 342900 w 944114"/>
                <a:gd name="connsiteY6" fmla="*/ 142875 h 395288"/>
                <a:gd name="connsiteX7" fmla="*/ 0 w 944114"/>
                <a:gd name="connsiteY7" fmla="*/ 0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4114" h="395288">
                  <a:moveTo>
                    <a:pt x="0" y="0"/>
                  </a:moveTo>
                  <a:lnTo>
                    <a:pt x="942975" y="0"/>
                  </a:lnTo>
                  <a:cubicBezTo>
                    <a:pt x="954088" y="138112"/>
                    <a:pt x="882092" y="188591"/>
                    <a:pt x="807480" y="254472"/>
                  </a:cubicBezTo>
                  <a:lnTo>
                    <a:pt x="809625" y="395288"/>
                  </a:lnTo>
                  <a:lnTo>
                    <a:pt x="700087" y="395288"/>
                  </a:lnTo>
                  <a:lnTo>
                    <a:pt x="700087" y="257175"/>
                  </a:lnTo>
                  <a:cubicBezTo>
                    <a:pt x="514350" y="233363"/>
                    <a:pt x="476249" y="195262"/>
                    <a:pt x="342900" y="142875"/>
                  </a:cubicBezTo>
                  <a:cubicBezTo>
                    <a:pt x="214313" y="123826"/>
                    <a:pt x="47625" y="128588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8" name="Rectangle 557"/>
            <p:cNvSpPr/>
            <p:nvPr/>
          </p:nvSpPr>
          <p:spPr>
            <a:xfrm>
              <a:off x="4775215" y="3491787"/>
              <a:ext cx="411652" cy="6487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9" name="Freeform 558"/>
            <p:cNvSpPr/>
            <p:nvPr/>
          </p:nvSpPr>
          <p:spPr>
            <a:xfrm>
              <a:off x="4140708" y="3334110"/>
              <a:ext cx="370292" cy="242914"/>
            </a:xfrm>
            <a:custGeom>
              <a:avLst/>
              <a:gdLst>
                <a:gd name="connsiteX0" fmla="*/ 0 w 516732"/>
                <a:gd name="connsiteY0" fmla="*/ 42862 h 392906"/>
                <a:gd name="connsiteX1" fmla="*/ 359569 w 516732"/>
                <a:gd name="connsiteY1" fmla="*/ 0 h 392906"/>
                <a:gd name="connsiteX2" fmla="*/ 359569 w 516732"/>
                <a:gd name="connsiteY2" fmla="*/ 9525 h 392906"/>
                <a:gd name="connsiteX3" fmla="*/ 404813 w 516732"/>
                <a:gd name="connsiteY3" fmla="*/ 19050 h 392906"/>
                <a:gd name="connsiteX4" fmla="*/ 516732 w 516732"/>
                <a:gd name="connsiteY4" fmla="*/ 273844 h 392906"/>
                <a:gd name="connsiteX5" fmla="*/ 490538 w 516732"/>
                <a:gd name="connsiteY5" fmla="*/ 285750 h 392906"/>
                <a:gd name="connsiteX6" fmla="*/ 383382 w 516732"/>
                <a:gd name="connsiteY6" fmla="*/ 52387 h 392906"/>
                <a:gd name="connsiteX7" fmla="*/ 350044 w 516732"/>
                <a:gd name="connsiteY7" fmla="*/ 54769 h 392906"/>
                <a:gd name="connsiteX8" fmla="*/ 340519 w 516732"/>
                <a:gd name="connsiteY8" fmla="*/ 83344 h 392906"/>
                <a:gd name="connsiteX9" fmla="*/ 335757 w 516732"/>
                <a:gd name="connsiteY9" fmla="*/ 388144 h 392906"/>
                <a:gd name="connsiteX10" fmla="*/ 104775 w 516732"/>
                <a:gd name="connsiteY10" fmla="*/ 392906 h 392906"/>
                <a:gd name="connsiteX11" fmla="*/ 57150 w 516732"/>
                <a:gd name="connsiteY11" fmla="*/ 83344 h 392906"/>
                <a:gd name="connsiteX12" fmla="*/ 0 w 516732"/>
                <a:gd name="connsiteY12" fmla="*/ 42862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732" h="392906">
                  <a:moveTo>
                    <a:pt x="0" y="42862"/>
                  </a:moveTo>
                  <a:lnTo>
                    <a:pt x="359569" y="0"/>
                  </a:lnTo>
                  <a:lnTo>
                    <a:pt x="359569" y="9525"/>
                  </a:lnTo>
                  <a:lnTo>
                    <a:pt x="404813" y="19050"/>
                  </a:lnTo>
                  <a:cubicBezTo>
                    <a:pt x="442414" y="103851"/>
                    <a:pt x="516732" y="181080"/>
                    <a:pt x="516732" y="273844"/>
                  </a:cubicBezTo>
                  <a:lnTo>
                    <a:pt x="490538" y="285750"/>
                  </a:lnTo>
                  <a:lnTo>
                    <a:pt x="383382" y="52387"/>
                  </a:lnTo>
                  <a:lnTo>
                    <a:pt x="350044" y="54769"/>
                  </a:lnTo>
                  <a:lnTo>
                    <a:pt x="340519" y="83344"/>
                  </a:lnTo>
                  <a:cubicBezTo>
                    <a:pt x="338932" y="184944"/>
                    <a:pt x="337344" y="286544"/>
                    <a:pt x="335757" y="388144"/>
                  </a:cubicBezTo>
                  <a:lnTo>
                    <a:pt x="104775" y="392906"/>
                  </a:lnTo>
                  <a:lnTo>
                    <a:pt x="57150" y="83344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60" name="Rectangle 559"/>
            <p:cNvSpPr/>
            <p:nvPr/>
          </p:nvSpPr>
          <p:spPr>
            <a:xfrm>
              <a:off x="6579952" y="4151908"/>
              <a:ext cx="95981" cy="308489"/>
            </a:xfrm>
            <a:prstGeom prst="rect">
              <a:avLst/>
            </a:prstGeom>
            <a:solidFill>
              <a:srgbClr val="FFDB6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6483271" y="4051294"/>
              <a:ext cx="1662262" cy="186364"/>
              <a:chOff x="2214471" y="6226491"/>
              <a:chExt cx="1475340" cy="143352"/>
            </a:xfrm>
          </p:grpSpPr>
          <p:sp>
            <p:nvSpPr>
              <p:cNvPr id="565" name="Oval 564"/>
              <p:cNvSpPr/>
              <p:nvPr/>
            </p:nvSpPr>
            <p:spPr>
              <a:xfrm>
                <a:off x="2214471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2281055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2347639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2414224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248987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2576544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1" name="Oval 570"/>
              <p:cNvSpPr/>
              <p:nvPr/>
            </p:nvSpPr>
            <p:spPr>
              <a:xfrm>
                <a:off x="2643128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2728943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3" name="Oval 572"/>
              <p:cNvSpPr/>
              <p:nvPr/>
            </p:nvSpPr>
            <p:spPr>
              <a:xfrm>
                <a:off x="2823186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4" name="Oval 573"/>
              <p:cNvSpPr/>
              <p:nvPr/>
            </p:nvSpPr>
            <p:spPr>
              <a:xfrm>
                <a:off x="2889770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5" name="Oval 574"/>
              <p:cNvSpPr/>
              <p:nvPr/>
            </p:nvSpPr>
            <p:spPr>
              <a:xfrm>
                <a:off x="2956354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3022939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7" name="Oval 576"/>
              <p:cNvSpPr/>
              <p:nvPr/>
            </p:nvSpPr>
            <p:spPr>
              <a:xfrm>
                <a:off x="3098593" y="6243637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3185259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3251843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337658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1" name="Oval 580"/>
              <p:cNvSpPr/>
              <p:nvPr/>
            </p:nvSpPr>
            <p:spPr>
              <a:xfrm>
                <a:off x="3042170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108754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7533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41923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17577" y="6242684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404243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70827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56642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2362019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2428603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2495187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2561772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2637426" y="623125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2724092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2790676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2876491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2" name="Isosceles Triangle 561"/>
            <p:cNvSpPr/>
            <p:nvPr/>
          </p:nvSpPr>
          <p:spPr>
            <a:xfrm>
              <a:off x="6457288" y="4499462"/>
              <a:ext cx="1700679" cy="144455"/>
            </a:xfrm>
            <a:prstGeom prst="triangle">
              <a:avLst>
                <a:gd name="adj" fmla="val 0"/>
              </a:avLst>
            </a:prstGeom>
            <a:solidFill>
              <a:srgbClr val="542A00">
                <a:alpha val="5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" name="Bent Arrow 562"/>
            <p:cNvSpPr/>
            <p:nvPr/>
          </p:nvSpPr>
          <p:spPr>
            <a:xfrm flipV="1">
              <a:off x="5373881" y="4082967"/>
              <a:ext cx="1267522" cy="309381"/>
            </a:xfrm>
            <a:prstGeom prst="bentArrow">
              <a:avLst>
                <a:gd name="adj1" fmla="val 48655"/>
                <a:gd name="adj2" fmla="val 35872"/>
                <a:gd name="adj3" fmla="val 4012"/>
                <a:gd name="adj4" fmla="val 43750"/>
              </a:avLst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4" name="Rectangle 563"/>
            <p:cNvSpPr/>
            <p:nvPr/>
          </p:nvSpPr>
          <p:spPr>
            <a:xfrm>
              <a:off x="6469013" y="3997710"/>
              <a:ext cx="1688955" cy="65049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97" name="Straight Connector 596"/>
          <p:cNvCxnSpPr/>
          <p:nvPr/>
        </p:nvCxnSpPr>
        <p:spPr>
          <a:xfrm>
            <a:off x="6579952" y="6018344"/>
            <a:ext cx="0" cy="413010"/>
          </a:xfrm>
          <a:prstGeom prst="line">
            <a:avLst/>
          </a:prstGeom>
          <a:noFill/>
          <a:ln w="161925" cap="flat" cmpd="dbl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98" name="Straight Connector 597"/>
          <p:cNvCxnSpPr/>
          <p:nvPr/>
        </p:nvCxnSpPr>
        <p:spPr>
          <a:xfrm>
            <a:off x="7801158" y="6018344"/>
            <a:ext cx="0" cy="473881"/>
          </a:xfrm>
          <a:prstGeom prst="line">
            <a:avLst/>
          </a:prstGeom>
          <a:noFill/>
          <a:ln w="161925" cap="flat" cmpd="dbl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" name="Straight Connector 3"/>
          <p:cNvCxnSpPr/>
          <p:nvPr/>
        </p:nvCxnSpPr>
        <p:spPr>
          <a:xfrm>
            <a:off x="3733800" y="4867726"/>
            <a:ext cx="52854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Rectangle 281"/>
          <p:cNvSpPr/>
          <p:nvPr/>
        </p:nvSpPr>
        <p:spPr>
          <a:xfrm>
            <a:off x="4066950" y="4876800"/>
            <a:ext cx="410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घन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पदार्थांचा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परतावा टाळण्यासाठी</a:t>
            </a:r>
            <a:r>
              <a:rPr lang="hi-I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बॅफल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ठेवा</a:t>
            </a:r>
            <a:endParaRPr lang="en-US" sz="1900" kern="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152400" y="6705600"/>
            <a:ext cx="91295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800" dirty="0" smtClean="0">
                <a:solidFill>
                  <a:srgbClr val="FF0000"/>
                </a:solidFill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3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सुधारित सेप्टिक टाकी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183840" y="838199"/>
            <a:ext cx="8731560" cy="571500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9600" y="1143000"/>
            <a:ext cx="7838223" cy="3276601"/>
            <a:chOff x="973340" y="1447800"/>
            <a:chExt cx="7838223" cy="3276601"/>
          </a:xfrm>
        </p:grpSpPr>
        <p:sp>
          <p:nvSpPr>
            <p:cNvPr id="39" name="Rectangle 38"/>
            <p:cNvSpPr/>
            <p:nvPr/>
          </p:nvSpPr>
          <p:spPr>
            <a:xfrm>
              <a:off x="1709295" y="2606702"/>
              <a:ext cx="996575" cy="89849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52722" y="2606703"/>
              <a:ext cx="1195878" cy="2117698"/>
            </a:xfrm>
            <a:prstGeom prst="rect">
              <a:avLst/>
            </a:prstGeom>
            <a:solidFill>
              <a:srgbClr val="FFE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52722" y="3505200"/>
              <a:ext cx="1195878" cy="1219200"/>
            </a:xfrm>
            <a:prstGeom prst="rect">
              <a:avLst/>
            </a:prstGeom>
            <a:pattFill prst="sphere">
              <a:fgClr>
                <a:srgbClr val="FFEB97"/>
              </a:fgClr>
              <a:bgClr>
                <a:schemeClr val="bg1">
                  <a:lumMod val="6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703380" y="2606702"/>
              <a:ext cx="3949342" cy="1664307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Isosceles Triangle 179"/>
            <p:cNvSpPr/>
            <p:nvPr/>
          </p:nvSpPr>
          <p:spPr>
            <a:xfrm>
              <a:off x="2703100" y="3711748"/>
              <a:ext cx="3860221" cy="553453"/>
            </a:xfrm>
            <a:prstGeom prst="triangle">
              <a:avLst>
                <a:gd name="adj" fmla="val 0"/>
              </a:avLst>
            </a:prstGeom>
            <a:solidFill>
              <a:srgbClr val="542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1" name="Elbow Connector 180"/>
            <p:cNvCxnSpPr/>
            <p:nvPr/>
          </p:nvCxnSpPr>
          <p:spPr>
            <a:xfrm rot="16200000" flipH="1">
              <a:off x="1257301" y="2170750"/>
              <a:ext cx="548640" cy="604562"/>
            </a:xfrm>
            <a:prstGeom prst="bentConnector2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2" name="Elbow Connector 11"/>
            <p:cNvCxnSpPr/>
            <p:nvPr/>
          </p:nvCxnSpPr>
          <p:spPr>
            <a:xfrm flipH="1">
              <a:off x="7596671" y="2970581"/>
              <a:ext cx="861529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973340" y="2209800"/>
              <a:ext cx="7838223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2" name="Rectangle 31"/>
            <p:cNvSpPr/>
            <p:nvPr/>
          </p:nvSpPr>
          <p:spPr>
            <a:xfrm>
              <a:off x="2703380" y="2209800"/>
              <a:ext cx="3949342" cy="2061210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709295" y="2209801"/>
              <a:ext cx="994085" cy="12954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6652722" y="2209801"/>
              <a:ext cx="1195878" cy="2514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Elbow Connector 11"/>
            <p:cNvCxnSpPr/>
            <p:nvPr/>
          </p:nvCxnSpPr>
          <p:spPr>
            <a:xfrm flipH="1">
              <a:off x="2484820" y="2862682"/>
              <a:ext cx="442100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177" name="Group 176"/>
            <p:cNvGrpSpPr/>
            <p:nvPr/>
          </p:nvGrpSpPr>
          <p:grpSpPr>
            <a:xfrm>
              <a:off x="2747662" y="2440909"/>
              <a:ext cx="3779805" cy="242252"/>
              <a:chOff x="2214471" y="6226491"/>
              <a:chExt cx="1475340" cy="143352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2214471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2281055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2347639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2414224" y="623316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248987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2576544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2643128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2728943" y="6242208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2823186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2889770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2956354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3022939" y="6238875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098593" y="6243637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3185259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251843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337658" y="624792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042170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108754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75338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241923" y="6237922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17577" y="6242684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04243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470827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556642" y="6246970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2362019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2428603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2495187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2561772" y="6226491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2637426" y="6231253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2724092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2790676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2876491" y="6235539"/>
                <a:ext cx="133169" cy="121920"/>
              </a:xfrm>
              <a:prstGeom prst="ellipse">
                <a:avLst/>
              </a:prstGeom>
              <a:solidFill>
                <a:srgbClr val="FFFF00">
                  <a:alpha val="51000"/>
                </a:srgbClr>
              </a:solidFill>
              <a:ln w="3175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26" name="Elbow Connector 11"/>
            <p:cNvCxnSpPr/>
            <p:nvPr/>
          </p:nvCxnSpPr>
          <p:spPr>
            <a:xfrm flipH="1">
              <a:off x="6307610" y="3048953"/>
              <a:ext cx="534941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7" name="Elbow Connector 11"/>
            <p:cNvCxnSpPr/>
            <p:nvPr/>
          </p:nvCxnSpPr>
          <p:spPr>
            <a:xfrm rot="16200000" flipH="1">
              <a:off x="2607675" y="2774601"/>
              <a:ext cx="712007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8" name="Elbow Connector 11"/>
            <p:cNvCxnSpPr/>
            <p:nvPr/>
          </p:nvCxnSpPr>
          <p:spPr>
            <a:xfrm rot="16200000" flipH="1">
              <a:off x="6010816" y="3425190"/>
              <a:ext cx="1846765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9" name="Elbow Connector 11"/>
            <p:cNvCxnSpPr/>
            <p:nvPr/>
          </p:nvCxnSpPr>
          <p:spPr>
            <a:xfrm rot="16200000" flipH="1">
              <a:off x="4367464" y="2013556"/>
              <a:ext cx="712007" cy="0"/>
            </a:xfrm>
            <a:prstGeom prst="straightConnector1">
              <a:avLst/>
            </a:prstGeom>
            <a:noFill/>
            <a:ln w="190500" cap="flat" cmpd="dbl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0" name="Rounded Rectangle 39"/>
            <p:cNvSpPr/>
            <p:nvPr/>
          </p:nvSpPr>
          <p:spPr>
            <a:xfrm>
              <a:off x="4591479" y="1447800"/>
              <a:ext cx="278112" cy="381000"/>
            </a:xfrm>
            <a:prstGeom prst="roundRect">
              <a:avLst/>
            </a:prstGeom>
            <a:pattFill prst="smGrid">
              <a:fgClr>
                <a:srgbClr val="000000"/>
              </a:fgClr>
              <a:bgClr>
                <a:schemeClr val="bg1"/>
              </a:bgClr>
            </a:patt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95073" y="2154901"/>
              <a:ext cx="64008" cy="10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629400" y="3017868"/>
              <a:ext cx="276026" cy="64008"/>
            </a:xfrm>
            <a:prstGeom prst="rect">
              <a:avLst/>
            </a:prstGeom>
            <a:solidFill>
              <a:srgbClr val="FFE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7596671" y="2938577"/>
              <a:ext cx="265159" cy="64008"/>
            </a:xfrm>
            <a:prstGeom prst="rect">
              <a:avLst/>
            </a:prstGeom>
            <a:solidFill>
              <a:srgbClr val="FFE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2688640" y="2830506"/>
              <a:ext cx="283159" cy="64008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1696074" y="2714899"/>
              <a:ext cx="135447" cy="6400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cxnSp>
        <p:nvCxnSpPr>
          <p:cNvPr id="236" name="Straight Arrow Connector 235"/>
          <p:cNvCxnSpPr>
            <a:endCxn id="40" idx="1"/>
          </p:cNvCxnSpPr>
          <p:nvPr/>
        </p:nvCxnSpPr>
        <p:spPr>
          <a:xfrm flipV="1">
            <a:off x="3311549" y="1333500"/>
            <a:ext cx="916190" cy="7216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37" name="TextBox 236"/>
          <p:cNvSpPr txBox="1"/>
          <p:nvPr/>
        </p:nvSpPr>
        <p:spPr>
          <a:xfrm>
            <a:off x="2121080" y="1216223"/>
            <a:ext cx="1444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डासांची जाळी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cxnSp>
        <p:nvCxnSpPr>
          <p:cNvPr id="238" name="Straight Arrow Connector 237"/>
          <p:cNvCxnSpPr>
            <a:stCxn id="239" idx="0"/>
          </p:cNvCxnSpPr>
          <p:nvPr/>
        </p:nvCxnSpPr>
        <p:spPr>
          <a:xfrm rot="5400000" flipH="1" flipV="1">
            <a:off x="6601727" y="4380243"/>
            <a:ext cx="638530" cy="4978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39" name="TextBox 238"/>
          <p:cNvSpPr txBox="1"/>
          <p:nvPr/>
        </p:nvSpPr>
        <p:spPr>
          <a:xfrm>
            <a:off x="5943600" y="4724400"/>
            <a:ext cx="1904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mr-IN" sz="1400" dirty="0" smtClean="0"/>
              <a:t>फिल्टर (साधारणत: दगड व गोटे यांनी बनविलेला</a:t>
            </a:r>
            <a:r>
              <a:rPr lang="en-US" sz="1400" kern="0" dirty="0" smtClean="0">
                <a:latin typeface="Calibri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cxnSp>
        <p:nvCxnSpPr>
          <p:cNvPr id="240" name="Straight Arrow Connector 239"/>
          <p:cNvCxnSpPr/>
          <p:nvPr/>
        </p:nvCxnSpPr>
        <p:spPr>
          <a:xfrm flipH="1">
            <a:off x="6886921" y="1524000"/>
            <a:ext cx="478589" cy="540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41" name="TextBox 240"/>
          <p:cNvSpPr txBox="1"/>
          <p:nvPr/>
        </p:nvSpPr>
        <p:spPr>
          <a:xfrm>
            <a:off x="7232931" y="928612"/>
            <a:ext cx="1432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400" kern="0" dirty="0" smtClean="0">
                <a:latin typeface="Calibri"/>
              </a:rPr>
              <a:t>अपफ्लो अनेरोबिक फिल्टर </a:t>
            </a:r>
            <a:r>
              <a:rPr lang="en-US" sz="1400" kern="0" dirty="0" smtClean="0">
                <a:latin typeface="Calibri"/>
              </a:rPr>
              <a:t>(</a:t>
            </a:r>
            <a:r>
              <a:rPr lang="mr-IN" sz="1400" kern="0" dirty="0" smtClean="0">
                <a:latin typeface="Calibri"/>
              </a:rPr>
              <a:t>वेगळे युनिट शक्य</a:t>
            </a:r>
            <a:r>
              <a:rPr lang="en-US" sz="1400" kern="0" dirty="0" smtClean="0">
                <a:latin typeface="Calibri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268389" y="4585901"/>
            <a:ext cx="4997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गंधविरहित स्वच्छ सांडपाणी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70% </a:t>
            </a:r>
            <a:r>
              <a:rPr lang="mr-IN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पर्यंत बीओडी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mr-IN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विरहित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सूक्ष्मजीव/ किटाणू यांची वाढ होऊ देणे</a:t>
            </a:r>
            <a:r>
              <a:rPr lang="mr-IN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mr-IN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/>
            <a:r>
              <a:rPr lang="mr-IN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(प्रक्रियेची अधिक कार्यक्षमता वाढविणे शक्य)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2400" y="6629400"/>
            <a:ext cx="9129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0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1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5378449" y="5181600"/>
            <a:ext cx="2157984" cy="521970"/>
          </a:xfrm>
          <a:prstGeom prst="rect">
            <a:avLst/>
          </a:prstGeom>
          <a:pattFill prst="lgConfetti">
            <a:fgClr>
              <a:srgbClr val="663300"/>
            </a:fgClr>
            <a:bgClr>
              <a:srgbClr val="99663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283201" y="5029200"/>
            <a:ext cx="2336799" cy="739348"/>
          </a:xfrm>
          <a:custGeom>
            <a:avLst/>
            <a:gdLst>
              <a:gd name="connsiteX0" fmla="*/ 0 w 2336799"/>
              <a:gd name="connsiteY0" fmla="*/ 0 h 739348"/>
              <a:gd name="connsiteX1" fmla="*/ 2336799 w 2336799"/>
              <a:gd name="connsiteY1" fmla="*/ 0 h 739348"/>
              <a:gd name="connsiteX2" fmla="*/ 2336799 w 2336799"/>
              <a:gd name="connsiteY2" fmla="*/ 739348 h 739348"/>
              <a:gd name="connsiteX3" fmla="*/ 0 w 2336799"/>
              <a:gd name="connsiteY3" fmla="*/ 739348 h 739348"/>
              <a:gd name="connsiteX4" fmla="*/ 0 w 2336799"/>
              <a:gd name="connsiteY4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2336799 w 2336799"/>
              <a:gd name="connsiteY2" fmla="*/ 0 h 739348"/>
              <a:gd name="connsiteX3" fmla="*/ 2336799 w 2336799"/>
              <a:gd name="connsiteY3" fmla="*/ 739348 h 739348"/>
              <a:gd name="connsiteX4" fmla="*/ 0 w 2336799"/>
              <a:gd name="connsiteY4" fmla="*/ 739348 h 739348"/>
              <a:gd name="connsiteX5" fmla="*/ 0 w 2336799"/>
              <a:gd name="connsiteY5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2254249 w 2336799"/>
              <a:gd name="connsiteY2" fmla="*/ 0 h 739348"/>
              <a:gd name="connsiteX3" fmla="*/ 2336799 w 2336799"/>
              <a:gd name="connsiteY3" fmla="*/ 0 h 739348"/>
              <a:gd name="connsiteX4" fmla="*/ 2336799 w 2336799"/>
              <a:gd name="connsiteY4" fmla="*/ 739348 h 739348"/>
              <a:gd name="connsiteX5" fmla="*/ 0 w 2336799"/>
              <a:gd name="connsiteY5" fmla="*/ 739348 h 739348"/>
              <a:gd name="connsiteX6" fmla="*/ 0 w 2336799"/>
              <a:gd name="connsiteY6" fmla="*/ 0 h 739348"/>
              <a:gd name="connsiteX0" fmla="*/ 0 w 2441210"/>
              <a:gd name="connsiteY0" fmla="*/ 54766 h 794114"/>
              <a:gd name="connsiteX1" fmla="*/ 92074 w 2441210"/>
              <a:gd name="connsiteY1" fmla="*/ 54766 h 794114"/>
              <a:gd name="connsiteX2" fmla="*/ 2254249 w 2441210"/>
              <a:gd name="connsiteY2" fmla="*/ 54766 h 794114"/>
              <a:gd name="connsiteX3" fmla="*/ 2336799 w 2441210"/>
              <a:gd name="connsiteY3" fmla="*/ 54766 h 794114"/>
              <a:gd name="connsiteX4" fmla="*/ 2336799 w 2441210"/>
              <a:gd name="connsiteY4" fmla="*/ 794114 h 794114"/>
              <a:gd name="connsiteX5" fmla="*/ 0 w 2441210"/>
              <a:gd name="connsiteY5" fmla="*/ 794114 h 794114"/>
              <a:gd name="connsiteX6" fmla="*/ 0 w 2441210"/>
              <a:gd name="connsiteY6" fmla="*/ 54766 h 794114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2254249 w 2336799"/>
              <a:gd name="connsiteY2" fmla="*/ 0 h 739348"/>
              <a:gd name="connsiteX3" fmla="*/ 2336799 w 2336799"/>
              <a:gd name="connsiteY3" fmla="*/ 0 h 739348"/>
              <a:gd name="connsiteX4" fmla="*/ 2336799 w 2336799"/>
              <a:gd name="connsiteY4" fmla="*/ 739348 h 739348"/>
              <a:gd name="connsiteX5" fmla="*/ 0 w 2336799"/>
              <a:gd name="connsiteY5" fmla="*/ 739348 h 739348"/>
              <a:gd name="connsiteX6" fmla="*/ 0 w 2336799"/>
              <a:gd name="connsiteY6" fmla="*/ 0 h 739348"/>
              <a:gd name="connsiteX0" fmla="*/ 0 w 2336799"/>
              <a:gd name="connsiteY0" fmla="*/ 3175 h 742523"/>
              <a:gd name="connsiteX1" fmla="*/ 92074 w 2336799"/>
              <a:gd name="connsiteY1" fmla="*/ 3175 h 742523"/>
              <a:gd name="connsiteX2" fmla="*/ 279399 w 2336799"/>
              <a:gd name="connsiteY2" fmla="*/ 0 h 742523"/>
              <a:gd name="connsiteX3" fmla="*/ 2254249 w 2336799"/>
              <a:gd name="connsiteY3" fmla="*/ 3175 h 742523"/>
              <a:gd name="connsiteX4" fmla="*/ 2336799 w 2336799"/>
              <a:gd name="connsiteY4" fmla="*/ 3175 h 742523"/>
              <a:gd name="connsiteX5" fmla="*/ 2336799 w 2336799"/>
              <a:gd name="connsiteY5" fmla="*/ 742523 h 742523"/>
              <a:gd name="connsiteX6" fmla="*/ 0 w 2336799"/>
              <a:gd name="connsiteY6" fmla="*/ 742523 h 742523"/>
              <a:gd name="connsiteX7" fmla="*/ 0 w 2336799"/>
              <a:gd name="connsiteY7" fmla="*/ 3175 h 742523"/>
              <a:gd name="connsiteX0" fmla="*/ 0 w 2336799"/>
              <a:gd name="connsiteY0" fmla="*/ 3175 h 742523"/>
              <a:gd name="connsiteX1" fmla="*/ 92074 w 2336799"/>
              <a:gd name="connsiteY1" fmla="*/ 3175 h 742523"/>
              <a:gd name="connsiteX2" fmla="*/ 279399 w 2336799"/>
              <a:gd name="connsiteY2" fmla="*/ 0 h 742523"/>
              <a:gd name="connsiteX3" fmla="*/ 2254249 w 2336799"/>
              <a:gd name="connsiteY3" fmla="*/ 3175 h 742523"/>
              <a:gd name="connsiteX4" fmla="*/ 2336799 w 2336799"/>
              <a:gd name="connsiteY4" fmla="*/ 3175 h 742523"/>
              <a:gd name="connsiteX5" fmla="*/ 2336799 w 2336799"/>
              <a:gd name="connsiteY5" fmla="*/ 742523 h 742523"/>
              <a:gd name="connsiteX6" fmla="*/ 0 w 2336799"/>
              <a:gd name="connsiteY6" fmla="*/ 742523 h 742523"/>
              <a:gd name="connsiteX7" fmla="*/ 0 w 2336799"/>
              <a:gd name="connsiteY7" fmla="*/ 3175 h 742523"/>
              <a:gd name="connsiteX0" fmla="*/ 0 w 2437521"/>
              <a:gd name="connsiteY0" fmla="*/ 48683 h 788031"/>
              <a:gd name="connsiteX1" fmla="*/ 92074 w 2437521"/>
              <a:gd name="connsiteY1" fmla="*/ 48683 h 788031"/>
              <a:gd name="connsiteX2" fmla="*/ 92074 w 2437521"/>
              <a:gd name="connsiteY2" fmla="*/ 705908 h 788031"/>
              <a:gd name="connsiteX3" fmla="*/ 2254249 w 2437521"/>
              <a:gd name="connsiteY3" fmla="*/ 48683 h 788031"/>
              <a:gd name="connsiteX4" fmla="*/ 2336799 w 2437521"/>
              <a:gd name="connsiteY4" fmla="*/ 48683 h 788031"/>
              <a:gd name="connsiteX5" fmla="*/ 2336799 w 2437521"/>
              <a:gd name="connsiteY5" fmla="*/ 788031 h 788031"/>
              <a:gd name="connsiteX6" fmla="*/ 0 w 2437521"/>
              <a:gd name="connsiteY6" fmla="*/ 788031 h 788031"/>
              <a:gd name="connsiteX7" fmla="*/ 0 w 2437521"/>
              <a:gd name="connsiteY7" fmla="*/ 48683 h 788031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2254249 w 2336799"/>
              <a:gd name="connsiteY3" fmla="*/ 0 h 739348"/>
              <a:gd name="connsiteX4" fmla="*/ 2336799 w 2336799"/>
              <a:gd name="connsiteY4" fmla="*/ 0 h 739348"/>
              <a:gd name="connsiteX5" fmla="*/ 2336799 w 2336799"/>
              <a:gd name="connsiteY5" fmla="*/ 739348 h 739348"/>
              <a:gd name="connsiteX6" fmla="*/ 0 w 2336799"/>
              <a:gd name="connsiteY6" fmla="*/ 739348 h 739348"/>
              <a:gd name="connsiteX7" fmla="*/ 0 w 2336799"/>
              <a:gd name="connsiteY7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1997074 w 2336799"/>
              <a:gd name="connsiteY3" fmla="*/ 793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1997074 w 2336799"/>
              <a:gd name="connsiteY3" fmla="*/ 793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1997074 w 2336799"/>
              <a:gd name="connsiteY3" fmla="*/ 793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1997074 w 2336799"/>
              <a:gd name="connsiteY3" fmla="*/ 793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1997074 w 2336799"/>
              <a:gd name="connsiteY3" fmla="*/ 793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68322 w 2405121"/>
              <a:gd name="connsiteY0" fmla="*/ 48212 h 787560"/>
              <a:gd name="connsiteX1" fmla="*/ 160396 w 2405121"/>
              <a:gd name="connsiteY1" fmla="*/ 48212 h 787560"/>
              <a:gd name="connsiteX2" fmla="*/ 160396 w 2405121"/>
              <a:gd name="connsiteY2" fmla="*/ 705437 h 787560"/>
              <a:gd name="connsiteX3" fmla="*/ 2325746 w 2405121"/>
              <a:gd name="connsiteY3" fmla="*/ 699087 h 787560"/>
              <a:gd name="connsiteX4" fmla="*/ 2322571 w 2405121"/>
              <a:gd name="connsiteY4" fmla="*/ 48212 h 787560"/>
              <a:gd name="connsiteX5" fmla="*/ 2405121 w 2405121"/>
              <a:gd name="connsiteY5" fmla="*/ 48212 h 787560"/>
              <a:gd name="connsiteX6" fmla="*/ 2405121 w 2405121"/>
              <a:gd name="connsiteY6" fmla="*/ 787560 h 787560"/>
              <a:gd name="connsiteX7" fmla="*/ 68322 w 2405121"/>
              <a:gd name="connsiteY7" fmla="*/ 787560 h 787560"/>
              <a:gd name="connsiteX8" fmla="*/ 68322 w 2405121"/>
              <a:gd name="connsiteY8" fmla="*/ 48212 h 787560"/>
              <a:gd name="connsiteX0" fmla="*/ 64967 w 2401766"/>
              <a:gd name="connsiteY0" fmla="*/ 48212 h 787560"/>
              <a:gd name="connsiteX1" fmla="*/ 157041 w 2401766"/>
              <a:gd name="connsiteY1" fmla="*/ 48212 h 787560"/>
              <a:gd name="connsiteX2" fmla="*/ 157041 w 2401766"/>
              <a:gd name="connsiteY2" fmla="*/ 705437 h 787560"/>
              <a:gd name="connsiteX3" fmla="*/ 2322391 w 2401766"/>
              <a:gd name="connsiteY3" fmla="*/ 699087 h 787560"/>
              <a:gd name="connsiteX4" fmla="*/ 2319216 w 2401766"/>
              <a:gd name="connsiteY4" fmla="*/ 48212 h 787560"/>
              <a:gd name="connsiteX5" fmla="*/ 2401766 w 2401766"/>
              <a:gd name="connsiteY5" fmla="*/ 48212 h 787560"/>
              <a:gd name="connsiteX6" fmla="*/ 2401766 w 2401766"/>
              <a:gd name="connsiteY6" fmla="*/ 787560 h 787560"/>
              <a:gd name="connsiteX7" fmla="*/ 64967 w 2401766"/>
              <a:gd name="connsiteY7" fmla="*/ 787560 h 787560"/>
              <a:gd name="connsiteX8" fmla="*/ 64967 w 2401766"/>
              <a:gd name="connsiteY8" fmla="*/ 48212 h 787560"/>
              <a:gd name="connsiteX0" fmla="*/ 0 w 2336799"/>
              <a:gd name="connsiteY0" fmla="*/ 48212 h 787560"/>
              <a:gd name="connsiteX1" fmla="*/ 92074 w 2336799"/>
              <a:gd name="connsiteY1" fmla="*/ 48212 h 787560"/>
              <a:gd name="connsiteX2" fmla="*/ 92074 w 2336799"/>
              <a:gd name="connsiteY2" fmla="*/ 705437 h 787560"/>
              <a:gd name="connsiteX3" fmla="*/ 2257424 w 2336799"/>
              <a:gd name="connsiteY3" fmla="*/ 699087 h 787560"/>
              <a:gd name="connsiteX4" fmla="*/ 2254249 w 2336799"/>
              <a:gd name="connsiteY4" fmla="*/ 48212 h 787560"/>
              <a:gd name="connsiteX5" fmla="*/ 2336799 w 2336799"/>
              <a:gd name="connsiteY5" fmla="*/ 48212 h 787560"/>
              <a:gd name="connsiteX6" fmla="*/ 2336799 w 2336799"/>
              <a:gd name="connsiteY6" fmla="*/ 787560 h 787560"/>
              <a:gd name="connsiteX7" fmla="*/ 0 w 2336799"/>
              <a:gd name="connsiteY7" fmla="*/ 787560 h 787560"/>
              <a:gd name="connsiteX8" fmla="*/ 0 w 2336799"/>
              <a:gd name="connsiteY8" fmla="*/ 48212 h 787560"/>
              <a:gd name="connsiteX0" fmla="*/ 0 w 2336799"/>
              <a:gd name="connsiteY0" fmla="*/ 48212 h 787560"/>
              <a:gd name="connsiteX1" fmla="*/ 92074 w 2336799"/>
              <a:gd name="connsiteY1" fmla="*/ 48212 h 787560"/>
              <a:gd name="connsiteX2" fmla="*/ 92074 w 2336799"/>
              <a:gd name="connsiteY2" fmla="*/ 705437 h 787560"/>
              <a:gd name="connsiteX3" fmla="*/ 2257424 w 2336799"/>
              <a:gd name="connsiteY3" fmla="*/ 699087 h 787560"/>
              <a:gd name="connsiteX4" fmla="*/ 2254249 w 2336799"/>
              <a:gd name="connsiteY4" fmla="*/ 48212 h 787560"/>
              <a:gd name="connsiteX5" fmla="*/ 2336799 w 2336799"/>
              <a:gd name="connsiteY5" fmla="*/ 48212 h 787560"/>
              <a:gd name="connsiteX6" fmla="*/ 2336799 w 2336799"/>
              <a:gd name="connsiteY6" fmla="*/ 787560 h 787560"/>
              <a:gd name="connsiteX7" fmla="*/ 0 w 2336799"/>
              <a:gd name="connsiteY7" fmla="*/ 787560 h 787560"/>
              <a:gd name="connsiteX8" fmla="*/ 0 w 2336799"/>
              <a:gd name="connsiteY8" fmla="*/ 48212 h 787560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2257424 w 2336799"/>
              <a:gd name="connsiteY3" fmla="*/ 6508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  <a:gd name="connsiteX0" fmla="*/ 0 w 2336799"/>
              <a:gd name="connsiteY0" fmla="*/ 0 h 739348"/>
              <a:gd name="connsiteX1" fmla="*/ 92074 w 2336799"/>
              <a:gd name="connsiteY1" fmla="*/ 0 h 739348"/>
              <a:gd name="connsiteX2" fmla="*/ 92074 w 2336799"/>
              <a:gd name="connsiteY2" fmla="*/ 657225 h 739348"/>
              <a:gd name="connsiteX3" fmla="*/ 2257424 w 2336799"/>
              <a:gd name="connsiteY3" fmla="*/ 650875 h 739348"/>
              <a:gd name="connsiteX4" fmla="*/ 2254249 w 2336799"/>
              <a:gd name="connsiteY4" fmla="*/ 0 h 739348"/>
              <a:gd name="connsiteX5" fmla="*/ 2336799 w 2336799"/>
              <a:gd name="connsiteY5" fmla="*/ 0 h 739348"/>
              <a:gd name="connsiteX6" fmla="*/ 2336799 w 2336799"/>
              <a:gd name="connsiteY6" fmla="*/ 739348 h 739348"/>
              <a:gd name="connsiteX7" fmla="*/ 0 w 2336799"/>
              <a:gd name="connsiteY7" fmla="*/ 739348 h 739348"/>
              <a:gd name="connsiteX8" fmla="*/ 0 w 2336799"/>
              <a:gd name="connsiteY8" fmla="*/ 0 h 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6799" h="739348">
                <a:moveTo>
                  <a:pt x="0" y="0"/>
                </a:moveTo>
                <a:lnTo>
                  <a:pt x="92074" y="0"/>
                </a:lnTo>
                <a:lnTo>
                  <a:pt x="92074" y="657225"/>
                </a:lnTo>
                <a:lnTo>
                  <a:pt x="2257424" y="650875"/>
                </a:lnTo>
                <a:cubicBezTo>
                  <a:pt x="2256366" y="433917"/>
                  <a:pt x="2255307" y="216958"/>
                  <a:pt x="2254249" y="0"/>
                </a:cubicBezTo>
                <a:lnTo>
                  <a:pt x="2336799" y="0"/>
                </a:lnTo>
                <a:lnTo>
                  <a:pt x="2336799" y="739348"/>
                </a:lnTo>
                <a:lnTo>
                  <a:pt x="0" y="739348"/>
                </a:lnTo>
                <a:lnTo>
                  <a:pt x="0" y="0"/>
                </a:lnTo>
                <a:close/>
              </a:path>
            </a:pathLst>
          </a:custGeom>
          <a:pattFill prst="horzBrick">
            <a:fgClr>
              <a:srgbClr val="C00000"/>
            </a:fgClr>
            <a:bgClr>
              <a:schemeClr val="bg1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अ‍ॅनोरेबिक</a:t>
            </a:r>
            <a:r>
              <a:rPr lang="en-US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mr-IN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बायो डायजेस्टर – रीड बेडसहित</a:t>
            </a:r>
            <a:endParaRPr lang="en-US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183840" y="838199"/>
            <a:ext cx="8731560" cy="571500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4914" y="1005034"/>
            <a:ext cx="1014222" cy="1290399"/>
            <a:chOff x="902589" y="1066800"/>
            <a:chExt cx="1014222" cy="1290399"/>
          </a:xfrm>
        </p:grpSpPr>
        <p:sp>
          <p:nvSpPr>
            <p:cNvPr id="2" name="Rounded Rectangle 1"/>
            <p:cNvSpPr/>
            <p:nvPr/>
          </p:nvSpPr>
          <p:spPr>
            <a:xfrm>
              <a:off x="902589" y="1143000"/>
              <a:ext cx="1014222" cy="1214199"/>
            </a:xfrm>
            <a:prstGeom prst="round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79195" y="1066800"/>
              <a:ext cx="461010" cy="762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Elbow Connector 34"/>
          <p:cNvCxnSpPr/>
          <p:nvPr/>
        </p:nvCxnSpPr>
        <p:spPr>
          <a:xfrm rot="10800000" flipH="1" flipV="1">
            <a:off x="462913" y="2057400"/>
            <a:ext cx="822960" cy="457200"/>
          </a:xfrm>
          <a:prstGeom prst="bentConnector3">
            <a:avLst>
              <a:gd name="adj1" fmla="val -19476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435864" y="1409700"/>
            <a:ext cx="1047750" cy="58347"/>
          </a:xfrm>
          <a:custGeom>
            <a:avLst/>
            <a:gdLst>
              <a:gd name="connsiteX0" fmla="*/ 0 w 1047750"/>
              <a:gd name="connsiteY0" fmla="*/ 9525 h 9525"/>
              <a:gd name="connsiteX1" fmla="*/ 1047750 w 1047750"/>
              <a:gd name="connsiteY1" fmla="*/ 0 h 9525"/>
              <a:gd name="connsiteX2" fmla="*/ 1047750 w 1047750"/>
              <a:gd name="connsiteY2" fmla="*/ 0 h 9525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38995"/>
              <a:gd name="connsiteX1" fmla="*/ 10000 w 10000"/>
              <a:gd name="connsiteY1" fmla="*/ 0 h 38995"/>
              <a:gd name="connsiteX2" fmla="*/ 10000 w 10000"/>
              <a:gd name="connsiteY2" fmla="*/ 0 h 38995"/>
              <a:gd name="connsiteX0" fmla="*/ 0 w 10000"/>
              <a:gd name="connsiteY0" fmla="*/ 10000 h 61256"/>
              <a:gd name="connsiteX1" fmla="*/ 10000 w 10000"/>
              <a:gd name="connsiteY1" fmla="*/ 0 h 61256"/>
              <a:gd name="connsiteX2" fmla="*/ 10000 w 10000"/>
              <a:gd name="connsiteY2" fmla="*/ 0 h 6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1256">
                <a:moveTo>
                  <a:pt x="0" y="10000"/>
                </a:moveTo>
                <a:cubicBezTo>
                  <a:pt x="3424" y="76666"/>
                  <a:pt x="6758" y="83333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76200" cap="rnd"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38150" y="1688333"/>
            <a:ext cx="1047750" cy="58347"/>
          </a:xfrm>
          <a:custGeom>
            <a:avLst/>
            <a:gdLst>
              <a:gd name="connsiteX0" fmla="*/ 0 w 1047750"/>
              <a:gd name="connsiteY0" fmla="*/ 9525 h 9525"/>
              <a:gd name="connsiteX1" fmla="*/ 1047750 w 1047750"/>
              <a:gd name="connsiteY1" fmla="*/ 0 h 9525"/>
              <a:gd name="connsiteX2" fmla="*/ 1047750 w 1047750"/>
              <a:gd name="connsiteY2" fmla="*/ 0 h 9525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38995"/>
              <a:gd name="connsiteX1" fmla="*/ 10000 w 10000"/>
              <a:gd name="connsiteY1" fmla="*/ 0 h 38995"/>
              <a:gd name="connsiteX2" fmla="*/ 10000 w 10000"/>
              <a:gd name="connsiteY2" fmla="*/ 0 h 38995"/>
              <a:gd name="connsiteX0" fmla="*/ 0 w 10000"/>
              <a:gd name="connsiteY0" fmla="*/ 10000 h 61256"/>
              <a:gd name="connsiteX1" fmla="*/ 10000 w 10000"/>
              <a:gd name="connsiteY1" fmla="*/ 0 h 61256"/>
              <a:gd name="connsiteX2" fmla="*/ 10000 w 10000"/>
              <a:gd name="connsiteY2" fmla="*/ 0 h 6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1256">
                <a:moveTo>
                  <a:pt x="0" y="10000"/>
                </a:moveTo>
                <a:cubicBezTo>
                  <a:pt x="3424" y="76666"/>
                  <a:pt x="6758" y="83333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76200" cap="rnd"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435864" y="1912210"/>
            <a:ext cx="1047750" cy="58347"/>
          </a:xfrm>
          <a:custGeom>
            <a:avLst/>
            <a:gdLst>
              <a:gd name="connsiteX0" fmla="*/ 0 w 1047750"/>
              <a:gd name="connsiteY0" fmla="*/ 9525 h 9525"/>
              <a:gd name="connsiteX1" fmla="*/ 1047750 w 1047750"/>
              <a:gd name="connsiteY1" fmla="*/ 0 h 9525"/>
              <a:gd name="connsiteX2" fmla="*/ 1047750 w 1047750"/>
              <a:gd name="connsiteY2" fmla="*/ 0 h 9525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0 h 10000"/>
              <a:gd name="connsiteX0" fmla="*/ 0 w 10000"/>
              <a:gd name="connsiteY0" fmla="*/ 10000 h 38995"/>
              <a:gd name="connsiteX1" fmla="*/ 10000 w 10000"/>
              <a:gd name="connsiteY1" fmla="*/ 0 h 38995"/>
              <a:gd name="connsiteX2" fmla="*/ 10000 w 10000"/>
              <a:gd name="connsiteY2" fmla="*/ 0 h 38995"/>
              <a:gd name="connsiteX0" fmla="*/ 0 w 10000"/>
              <a:gd name="connsiteY0" fmla="*/ 10000 h 61256"/>
              <a:gd name="connsiteX1" fmla="*/ 10000 w 10000"/>
              <a:gd name="connsiteY1" fmla="*/ 0 h 61256"/>
              <a:gd name="connsiteX2" fmla="*/ 10000 w 10000"/>
              <a:gd name="connsiteY2" fmla="*/ 0 h 6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1256">
                <a:moveTo>
                  <a:pt x="0" y="10000"/>
                </a:moveTo>
                <a:cubicBezTo>
                  <a:pt x="3424" y="76666"/>
                  <a:pt x="6758" y="83333"/>
                  <a:pt x="10000" y="0"/>
                </a:cubicBezTo>
                <a:lnTo>
                  <a:pt x="10000" y="0"/>
                </a:lnTo>
              </a:path>
            </a:pathLst>
          </a:custGeom>
          <a:noFill/>
          <a:ln w="76200" cap="rnd"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309972" y="5029200"/>
            <a:ext cx="3164815" cy="1295400"/>
            <a:chOff x="2309972" y="5029200"/>
            <a:chExt cx="3164815" cy="1295400"/>
          </a:xfrm>
        </p:grpSpPr>
        <p:sp>
          <p:nvSpPr>
            <p:cNvPr id="54" name="Rectangle 53"/>
            <p:cNvSpPr/>
            <p:nvPr/>
          </p:nvSpPr>
          <p:spPr>
            <a:xfrm>
              <a:off x="2335182" y="5562600"/>
              <a:ext cx="2546820" cy="76098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75000">
                  <a:schemeClr val="accent4">
                    <a:lumMod val="20000"/>
                    <a:lumOff val="8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25000">
                  <a:schemeClr val="accent4">
                    <a:lumMod val="75000"/>
                  </a:schemeClr>
                </a:gs>
                <a:gs pos="25000">
                  <a:schemeClr val="accent4">
                    <a:lumMod val="5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Isosceles Triangle 128"/>
            <p:cNvSpPr/>
            <p:nvPr/>
          </p:nvSpPr>
          <p:spPr>
            <a:xfrm>
              <a:off x="2335183" y="6096000"/>
              <a:ext cx="636618" cy="228599"/>
            </a:xfrm>
            <a:custGeom>
              <a:avLst/>
              <a:gdLst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513478 w 1513478"/>
                <a:gd name="connsiteY2" fmla="*/ 346376 h 346376"/>
                <a:gd name="connsiteX3" fmla="*/ 0 w 1513478"/>
                <a:gd name="connsiteY3" fmla="*/ 346376 h 346376"/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359694 w 1513478"/>
                <a:gd name="connsiteY2" fmla="*/ 294778 h 346376"/>
                <a:gd name="connsiteX3" fmla="*/ 1513478 w 1513478"/>
                <a:gd name="connsiteY3" fmla="*/ 346376 h 346376"/>
                <a:gd name="connsiteX4" fmla="*/ 0 w 1513478"/>
                <a:gd name="connsiteY4" fmla="*/ 346376 h 346376"/>
                <a:gd name="connsiteX0" fmla="*/ 0 w 1631054"/>
                <a:gd name="connsiteY0" fmla="*/ 346596 h 346596"/>
                <a:gd name="connsiteX1" fmla="*/ 0 w 1631054"/>
                <a:gd name="connsiteY1" fmla="*/ 220 h 346596"/>
                <a:gd name="connsiteX2" fmla="*/ 1359694 w 1631054"/>
                <a:gd name="connsiteY2" fmla="*/ 294998 h 346596"/>
                <a:gd name="connsiteX3" fmla="*/ 1513478 w 1631054"/>
                <a:gd name="connsiteY3" fmla="*/ 346596 h 346596"/>
                <a:gd name="connsiteX4" fmla="*/ 0 w 1631054"/>
                <a:gd name="connsiteY4" fmla="*/ 346596 h 346596"/>
                <a:gd name="connsiteX0" fmla="*/ 0 w 1692461"/>
                <a:gd name="connsiteY0" fmla="*/ 346716 h 346716"/>
                <a:gd name="connsiteX1" fmla="*/ 0 w 1692461"/>
                <a:gd name="connsiteY1" fmla="*/ 340 h 346716"/>
                <a:gd name="connsiteX2" fmla="*/ 1512094 w 1692461"/>
                <a:gd name="connsiteY2" fmla="*/ 206218 h 346716"/>
                <a:gd name="connsiteX3" fmla="*/ 1513478 w 1692461"/>
                <a:gd name="connsiteY3" fmla="*/ 346716 h 346716"/>
                <a:gd name="connsiteX4" fmla="*/ 0 w 1692461"/>
                <a:gd name="connsiteY4" fmla="*/ 346716 h 346716"/>
                <a:gd name="connsiteX0" fmla="*/ 0 w 1513478"/>
                <a:gd name="connsiteY0" fmla="*/ 346716 h 346716"/>
                <a:gd name="connsiteX1" fmla="*/ 0 w 1513478"/>
                <a:gd name="connsiteY1" fmla="*/ 340 h 346716"/>
                <a:gd name="connsiteX2" fmla="*/ 1512094 w 1513478"/>
                <a:gd name="connsiteY2" fmla="*/ 206218 h 346716"/>
                <a:gd name="connsiteX3" fmla="*/ 1513478 w 1513478"/>
                <a:gd name="connsiteY3" fmla="*/ 346716 h 346716"/>
                <a:gd name="connsiteX4" fmla="*/ 0 w 1513478"/>
                <a:gd name="connsiteY4" fmla="*/ 346716 h 34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478" h="346716">
                  <a:moveTo>
                    <a:pt x="0" y="346716"/>
                  </a:moveTo>
                  <a:lnTo>
                    <a:pt x="0" y="340"/>
                  </a:lnTo>
                  <a:cubicBezTo>
                    <a:pt x="226616" y="-8260"/>
                    <a:pt x="1259848" y="148489"/>
                    <a:pt x="1512094" y="206218"/>
                  </a:cubicBezTo>
                  <a:cubicBezTo>
                    <a:pt x="1512555" y="253051"/>
                    <a:pt x="1513017" y="299883"/>
                    <a:pt x="1513478" y="346716"/>
                  </a:cubicBezTo>
                  <a:lnTo>
                    <a:pt x="0" y="346716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Isosceles Triangle 128"/>
            <p:cNvSpPr/>
            <p:nvPr/>
          </p:nvSpPr>
          <p:spPr>
            <a:xfrm>
              <a:off x="2971799" y="6172200"/>
              <a:ext cx="636618" cy="152399"/>
            </a:xfrm>
            <a:custGeom>
              <a:avLst/>
              <a:gdLst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513478 w 1513478"/>
                <a:gd name="connsiteY2" fmla="*/ 346376 h 346376"/>
                <a:gd name="connsiteX3" fmla="*/ 0 w 1513478"/>
                <a:gd name="connsiteY3" fmla="*/ 346376 h 346376"/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359694 w 1513478"/>
                <a:gd name="connsiteY2" fmla="*/ 294778 h 346376"/>
                <a:gd name="connsiteX3" fmla="*/ 1513478 w 1513478"/>
                <a:gd name="connsiteY3" fmla="*/ 346376 h 346376"/>
                <a:gd name="connsiteX4" fmla="*/ 0 w 1513478"/>
                <a:gd name="connsiteY4" fmla="*/ 346376 h 346376"/>
                <a:gd name="connsiteX0" fmla="*/ 0 w 1631054"/>
                <a:gd name="connsiteY0" fmla="*/ 346596 h 346596"/>
                <a:gd name="connsiteX1" fmla="*/ 0 w 1631054"/>
                <a:gd name="connsiteY1" fmla="*/ 220 h 346596"/>
                <a:gd name="connsiteX2" fmla="*/ 1359694 w 1631054"/>
                <a:gd name="connsiteY2" fmla="*/ 294998 h 346596"/>
                <a:gd name="connsiteX3" fmla="*/ 1513478 w 1631054"/>
                <a:gd name="connsiteY3" fmla="*/ 346596 h 346596"/>
                <a:gd name="connsiteX4" fmla="*/ 0 w 1631054"/>
                <a:gd name="connsiteY4" fmla="*/ 346596 h 346596"/>
                <a:gd name="connsiteX0" fmla="*/ 0 w 1692461"/>
                <a:gd name="connsiteY0" fmla="*/ 346716 h 346716"/>
                <a:gd name="connsiteX1" fmla="*/ 0 w 1692461"/>
                <a:gd name="connsiteY1" fmla="*/ 340 h 346716"/>
                <a:gd name="connsiteX2" fmla="*/ 1512094 w 1692461"/>
                <a:gd name="connsiteY2" fmla="*/ 206218 h 346716"/>
                <a:gd name="connsiteX3" fmla="*/ 1513478 w 1692461"/>
                <a:gd name="connsiteY3" fmla="*/ 346716 h 346716"/>
                <a:gd name="connsiteX4" fmla="*/ 0 w 1692461"/>
                <a:gd name="connsiteY4" fmla="*/ 346716 h 346716"/>
                <a:gd name="connsiteX0" fmla="*/ 0 w 1513478"/>
                <a:gd name="connsiteY0" fmla="*/ 346716 h 346716"/>
                <a:gd name="connsiteX1" fmla="*/ 0 w 1513478"/>
                <a:gd name="connsiteY1" fmla="*/ 340 h 346716"/>
                <a:gd name="connsiteX2" fmla="*/ 1512094 w 1513478"/>
                <a:gd name="connsiteY2" fmla="*/ 206218 h 346716"/>
                <a:gd name="connsiteX3" fmla="*/ 1513478 w 1513478"/>
                <a:gd name="connsiteY3" fmla="*/ 346716 h 346716"/>
                <a:gd name="connsiteX4" fmla="*/ 0 w 1513478"/>
                <a:gd name="connsiteY4" fmla="*/ 346716 h 34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478" h="346716">
                  <a:moveTo>
                    <a:pt x="0" y="346716"/>
                  </a:moveTo>
                  <a:lnTo>
                    <a:pt x="0" y="340"/>
                  </a:lnTo>
                  <a:cubicBezTo>
                    <a:pt x="226616" y="-8260"/>
                    <a:pt x="1259848" y="148489"/>
                    <a:pt x="1512094" y="206218"/>
                  </a:cubicBezTo>
                  <a:cubicBezTo>
                    <a:pt x="1512555" y="253051"/>
                    <a:pt x="1513017" y="299883"/>
                    <a:pt x="1513478" y="346716"/>
                  </a:cubicBezTo>
                  <a:lnTo>
                    <a:pt x="0" y="346716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Isosceles Triangle 128"/>
            <p:cNvSpPr/>
            <p:nvPr/>
          </p:nvSpPr>
          <p:spPr>
            <a:xfrm>
              <a:off x="3608417" y="6248399"/>
              <a:ext cx="636618" cy="75188"/>
            </a:xfrm>
            <a:custGeom>
              <a:avLst/>
              <a:gdLst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513478 w 1513478"/>
                <a:gd name="connsiteY2" fmla="*/ 346376 h 346376"/>
                <a:gd name="connsiteX3" fmla="*/ 0 w 1513478"/>
                <a:gd name="connsiteY3" fmla="*/ 346376 h 346376"/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359694 w 1513478"/>
                <a:gd name="connsiteY2" fmla="*/ 294778 h 346376"/>
                <a:gd name="connsiteX3" fmla="*/ 1513478 w 1513478"/>
                <a:gd name="connsiteY3" fmla="*/ 346376 h 346376"/>
                <a:gd name="connsiteX4" fmla="*/ 0 w 1513478"/>
                <a:gd name="connsiteY4" fmla="*/ 346376 h 346376"/>
                <a:gd name="connsiteX0" fmla="*/ 0 w 1631054"/>
                <a:gd name="connsiteY0" fmla="*/ 346596 h 346596"/>
                <a:gd name="connsiteX1" fmla="*/ 0 w 1631054"/>
                <a:gd name="connsiteY1" fmla="*/ 220 h 346596"/>
                <a:gd name="connsiteX2" fmla="*/ 1359694 w 1631054"/>
                <a:gd name="connsiteY2" fmla="*/ 294998 h 346596"/>
                <a:gd name="connsiteX3" fmla="*/ 1513478 w 1631054"/>
                <a:gd name="connsiteY3" fmla="*/ 346596 h 346596"/>
                <a:gd name="connsiteX4" fmla="*/ 0 w 1631054"/>
                <a:gd name="connsiteY4" fmla="*/ 346596 h 346596"/>
                <a:gd name="connsiteX0" fmla="*/ 0 w 1692461"/>
                <a:gd name="connsiteY0" fmla="*/ 346716 h 346716"/>
                <a:gd name="connsiteX1" fmla="*/ 0 w 1692461"/>
                <a:gd name="connsiteY1" fmla="*/ 340 h 346716"/>
                <a:gd name="connsiteX2" fmla="*/ 1512094 w 1692461"/>
                <a:gd name="connsiteY2" fmla="*/ 206218 h 346716"/>
                <a:gd name="connsiteX3" fmla="*/ 1513478 w 1692461"/>
                <a:gd name="connsiteY3" fmla="*/ 346716 h 346716"/>
                <a:gd name="connsiteX4" fmla="*/ 0 w 1692461"/>
                <a:gd name="connsiteY4" fmla="*/ 346716 h 346716"/>
                <a:gd name="connsiteX0" fmla="*/ 0 w 1513478"/>
                <a:gd name="connsiteY0" fmla="*/ 346716 h 346716"/>
                <a:gd name="connsiteX1" fmla="*/ 0 w 1513478"/>
                <a:gd name="connsiteY1" fmla="*/ 340 h 346716"/>
                <a:gd name="connsiteX2" fmla="*/ 1512094 w 1513478"/>
                <a:gd name="connsiteY2" fmla="*/ 206218 h 346716"/>
                <a:gd name="connsiteX3" fmla="*/ 1513478 w 1513478"/>
                <a:gd name="connsiteY3" fmla="*/ 346716 h 346716"/>
                <a:gd name="connsiteX4" fmla="*/ 0 w 1513478"/>
                <a:gd name="connsiteY4" fmla="*/ 346716 h 34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478" h="346716">
                  <a:moveTo>
                    <a:pt x="0" y="346716"/>
                  </a:moveTo>
                  <a:lnTo>
                    <a:pt x="0" y="340"/>
                  </a:lnTo>
                  <a:cubicBezTo>
                    <a:pt x="226616" y="-8260"/>
                    <a:pt x="1259848" y="148489"/>
                    <a:pt x="1512094" y="206218"/>
                  </a:cubicBezTo>
                  <a:cubicBezTo>
                    <a:pt x="1512555" y="253051"/>
                    <a:pt x="1513017" y="299883"/>
                    <a:pt x="1513478" y="346716"/>
                  </a:cubicBezTo>
                  <a:lnTo>
                    <a:pt x="0" y="346716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Isosceles Triangle 128"/>
            <p:cNvSpPr/>
            <p:nvPr/>
          </p:nvSpPr>
          <p:spPr>
            <a:xfrm>
              <a:off x="4255933" y="6278880"/>
              <a:ext cx="636618" cy="45719"/>
            </a:xfrm>
            <a:custGeom>
              <a:avLst/>
              <a:gdLst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513478 w 1513478"/>
                <a:gd name="connsiteY2" fmla="*/ 346376 h 346376"/>
                <a:gd name="connsiteX3" fmla="*/ 0 w 1513478"/>
                <a:gd name="connsiteY3" fmla="*/ 346376 h 346376"/>
                <a:gd name="connsiteX0" fmla="*/ 0 w 1513478"/>
                <a:gd name="connsiteY0" fmla="*/ 346376 h 346376"/>
                <a:gd name="connsiteX1" fmla="*/ 0 w 1513478"/>
                <a:gd name="connsiteY1" fmla="*/ 0 h 346376"/>
                <a:gd name="connsiteX2" fmla="*/ 1359694 w 1513478"/>
                <a:gd name="connsiteY2" fmla="*/ 294778 h 346376"/>
                <a:gd name="connsiteX3" fmla="*/ 1513478 w 1513478"/>
                <a:gd name="connsiteY3" fmla="*/ 346376 h 346376"/>
                <a:gd name="connsiteX4" fmla="*/ 0 w 1513478"/>
                <a:gd name="connsiteY4" fmla="*/ 346376 h 346376"/>
                <a:gd name="connsiteX0" fmla="*/ 0 w 1631054"/>
                <a:gd name="connsiteY0" fmla="*/ 346596 h 346596"/>
                <a:gd name="connsiteX1" fmla="*/ 0 w 1631054"/>
                <a:gd name="connsiteY1" fmla="*/ 220 h 346596"/>
                <a:gd name="connsiteX2" fmla="*/ 1359694 w 1631054"/>
                <a:gd name="connsiteY2" fmla="*/ 294998 h 346596"/>
                <a:gd name="connsiteX3" fmla="*/ 1513478 w 1631054"/>
                <a:gd name="connsiteY3" fmla="*/ 346596 h 346596"/>
                <a:gd name="connsiteX4" fmla="*/ 0 w 1631054"/>
                <a:gd name="connsiteY4" fmla="*/ 346596 h 346596"/>
                <a:gd name="connsiteX0" fmla="*/ 0 w 1692461"/>
                <a:gd name="connsiteY0" fmla="*/ 346716 h 346716"/>
                <a:gd name="connsiteX1" fmla="*/ 0 w 1692461"/>
                <a:gd name="connsiteY1" fmla="*/ 340 h 346716"/>
                <a:gd name="connsiteX2" fmla="*/ 1512094 w 1692461"/>
                <a:gd name="connsiteY2" fmla="*/ 206218 h 346716"/>
                <a:gd name="connsiteX3" fmla="*/ 1513478 w 1692461"/>
                <a:gd name="connsiteY3" fmla="*/ 346716 h 346716"/>
                <a:gd name="connsiteX4" fmla="*/ 0 w 1692461"/>
                <a:gd name="connsiteY4" fmla="*/ 346716 h 346716"/>
                <a:gd name="connsiteX0" fmla="*/ 0 w 1513478"/>
                <a:gd name="connsiteY0" fmla="*/ 346716 h 346716"/>
                <a:gd name="connsiteX1" fmla="*/ 0 w 1513478"/>
                <a:gd name="connsiteY1" fmla="*/ 340 h 346716"/>
                <a:gd name="connsiteX2" fmla="*/ 1512094 w 1513478"/>
                <a:gd name="connsiteY2" fmla="*/ 206218 h 346716"/>
                <a:gd name="connsiteX3" fmla="*/ 1513478 w 1513478"/>
                <a:gd name="connsiteY3" fmla="*/ 346716 h 346716"/>
                <a:gd name="connsiteX4" fmla="*/ 0 w 1513478"/>
                <a:gd name="connsiteY4" fmla="*/ 346716 h 34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478" h="346716">
                  <a:moveTo>
                    <a:pt x="0" y="346716"/>
                  </a:moveTo>
                  <a:lnTo>
                    <a:pt x="0" y="340"/>
                  </a:lnTo>
                  <a:cubicBezTo>
                    <a:pt x="226616" y="-8260"/>
                    <a:pt x="1259848" y="148489"/>
                    <a:pt x="1512094" y="206218"/>
                  </a:cubicBezTo>
                  <a:cubicBezTo>
                    <a:pt x="1512555" y="253051"/>
                    <a:pt x="1513017" y="299883"/>
                    <a:pt x="1513478" y="346716"/>
                  </a:cubicBezTo>
                  <a:lnTo>
                    <a:pt x="0" y="346716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335182" y="5212496"/>
              <a:ext cx="636618" cy="1112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71800" y="5212496"/>
              <a:ext cx="636618" cy="1112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608766" y="5212496"/>
              <a:ext cx="636618" cy="1112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45384" y="5211483"/>
              <a:ext cx="636618" cy="1112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948940" y="5345576"/>
              <a:ext cx="60449" cy="9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589368" y="5339226"/>
              <a:ext cx="60449" cy="9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229100" y="5345576"/>
              <a:ext cx="60449" cy="9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873501" y="5345576"/>
              <a:ext cx="60449" cy="91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309972" y="5355103"/>
              <a:ext cx="60449" cy="6400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68" name="Straight Connector 61"/>
            <p:cNvCxnSpPr/>
            <p:nvPr/>
          </p:nvCxnSpPr>
          <p:spPr>
            <a:xfrm rot="10800000" flipH="1">
              <a:off x="2834640" y="5389880"/>
              <a:ext cx="228600" cy="640080"/>
            </a:xfrm>
            <a:prstGeom prst="bentConnector3">
              <a:avLst>
                <a:gd name="adj1" fmla="val 2100"/>
              </a:avLst>
            </a:prstGeom>
            <a:ln w="114300" cap="sq" cmpd="dbl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61"/>
            <p:cNvCxnSpPr/>
            <p:nvPr/>
          </p:nvCxnSpPr>
          <p:spPr>
            <a:xfrm rot="10800000" flipH="1">
              <a:off x="3494118" y="5383530"/>
              <a:ext cx="228600" cy="640080"/>
            </a:xfrm>
            <a:prstGeom prst="bentConnector3">
              <a:avLst>
                <a:gd name="adj1" fmla="val 2100"/>
              </a:avLst>
            </a:prstGeom>
            <a:ln w="114300" cap="sq" cmpd="dbl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61"/>
            <p:cNvCxnSpPr/>
            <p:nvPr/>
          </p:nvCxnSpPr>
          <p:spPr>
            <a:xfrm rot="10800000" flipH="1">
              <a:off x="4114800" y="5389880"/>
              <a:ext cx="228600" cy="640080"/>
            </a:xfrm>
            <a:prstGeom prst="bentConnector3">
              <a:avLst>
                <a:gd name="adj1" fmla="val 2100"/>
              </a:avLst>
            </a:prstGeom>
            <a:ln w="114300" cap="sq" cmpd="dbl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>
              <a:off x="2401890" y="5389880"/>
              <a:ext cx="100584" cy="640080"/>
            </a:xfrm>
            <a:prstGeom prst="bentConnector3">
              <a:avLst>
                <a:gd name="adj1" fmla="val 2100"/>
              </a:avLst>
            </a:prstGeom>
            <a:ln w="114300" cap="sq" cmpd="dbl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4495800" y="5029200"/>
              <a:ext cx="12089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Connector 52"/>
            <p:cNvCxnSpPr>
              <a:stCxn id="51" idx="0"/>
              <a:endCxn id="51" idx="2"/>
            </p:cNvCxnSpPr>
            <p:nvPr/>
          </p:nvCxnSpPr>
          <p:spPr>
            <a:xfrm>
              <a:off x="4556249" y="5029200"/>
              <a:ext cx="0" cy="304800"/>
            </a:xfrm>
            <a:prstGeom prst="line">
              <a:avLst/>
            </a:prstGeom>
            <a:ln w="114300" cmpd="dbl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61"/>
            <p:cNvCxnSpPr/>
            <p:nvPr/>
          </p:nvCxnSpPr>
          <p:spPr>
            <a:xfrm rot="10800000" flipH="1">
              <a:off x="4743267" y="5389880"/>
              <a:ext cx="731520" cy="640080"/>
            </a:xfrm>
            <a:prstGeom prst="bentConnector3">
              <a:avLst>
                <a:gd name="adj1" fmla="val 2100"/>
              </a:avLst>
            </a:prstGeom>
            <a:ln w="114300" cap="sq" cmpd="dbl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Bent Arrow 42"/>
          <p:cNvSpPr/>
          <p:nvPr/>
        </p:nvSpPr>
        <p:spPr>
          <a:xfrm flipV="1">
            <a:off x="1689078" y="4781621"/>
            <a:ext cx="646104" cy="677454"/>
          </a:xfrm>
          <a:prstGeom prst="bentArrow">
            <a:avLst>
              <a:gd name="adj1" fmla="val 14769"/>
              <a:gd name="adj2" fmla="val 11235"/>
              <a:gd name="adj3" fmla="val 0"/>
              <a:gd name="adj4" fmla="val 43750"/>
            </a:avLst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95400" y="2438400"/>
            <a:ext cx="1039782" cy="1857430"/>
            <a:chOff x="1295400" y="2846725"/>
            <a:chExt cx="1039782" cy="1857430"/>
          </a:xfrm>
        </p:grpSpPr>
        <p:sp>
          <p:nvSpPr>
            <p:cNvPr id="16" name="Rectangle 15"/>
            <p:cNvSpPr/>
            <p:nvPr/>
          </p:nvSpPr>
          <p:spPr>
            <a:xfrm>
              <a:off x="1647140" y="3537526"/>
              <a:ext cx="114985" cy="11666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 flipV="1">
              <a:off x="1295400" y="3004126"/>
              <a:ext cx="838200" cy="533400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1295400" y="2846725"/>
              <a:ext cx="838200" cy="1574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 rot="5400000">
              <a:off x="2038349" y="2831425"/>
              <a:ext cx="151150" cy="344151"/>
            </a:xfrm>
            <a:prstGeom prst="trapezoid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261411" y="3000645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61411" y="3060583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60634" y="3126520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261411" y="3186848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261411" y="3246786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260634" y="3312723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256647" y="3375869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256647" y="3435807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255870" y="3501744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256647" y="3562072"/>
              <a:ext cx="41563" cy="90214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28852" y="3633922"/>
              <a:ext cx="106330" cy="896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6474" y="4308454"/>
            <a:ext cx="1545441" cy="482829"/>
          </a:xfrm>
          <a:prstGeom prst="rect">
            <a:avLst/>
          </a:prstGeom>
          <a:pattFill prst="ltDnDiag">
            <a:fgClr>
              <a:sysClr val="windowText" lastClr="000000"/>
            </a:fgClr>
            <a:bgClr>
              <a:sysClr val="window" lastClr="FFFFFF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7065" y="4226679"/>
            <a:ext cx="369175" cy="573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4535" y="3942695"/>
            <a:ext cx="459283" cy="353135"/>
          </a:xfrm>
          <a:custGeom>
            <a:avLst/>
            <a:gdLst>
              <a:gd name="connsiteX0" fmla="*/ 0 w 516732"/>
              <a:gd name="connsiteY0" fmla="*/ 42862 h 392906"/>
              <a:gd name="connsiteX1" fmla="*/ 359569 w 516732"/>
              <a:gd name="connsiteY1" fmla="*/ 0 h 392906"/>
              <a:gd name="connsiteX2" fmla="*/ 359569 w 516732"/>
              <a:gd name="connsiteY2" fmla="*/ 9525 h 392906"/>
              <a:gd name="connsiteX3" fmla="*/ 404813 w 516732"/>
              <a:gd name="connsiteY3" fmla="*/ 19050 h 392906"/>
              <a:gd name="connsiteX4" fmla="*/ 516732 w 516732"/>
              <a:gd name="connsiteY4" fmla="*/ 273844 h 392906"/>
              <a:gd name="connsiteX5" fmla="*/ 490538 w 516732"/>
              <a:gd name="connsiteY5" fmla="*/ 285750 h 392906"/>
              <a:gd name="connsiteX6" fmla="*/ 383382 w 516732"/>
              <a:gd name="connsiteY6" fmla="*/ 52387 h 392906"/>
              <a:gd name="connsiteX7" fmla="*/ 350044 w 516732"/>
              <a:gd name="connsiteY7" fmla="*/ 54769 h 392906"/>
              <a:gd name="connsiteX8" fmla="*/ 340519 w 516732"/>
              <a:gd name="connsiteY8" fmla="*/ 83344 h 392906"/>
              <a:gd name="connsiteX9" fmla="*/ 335757 w 516732"/>
              <a:gd name="connsiteY9" fmla="*/ 388144 h 392906"/>
              <a:gd name="connsiteX10" fmla="*/ 104775 w 516732"/>
              <a:gd name="connsiteY10" fmla="*/ 392906 h 392906"/>
              <a:gd name="connsiteX11" fmla="*/ 57150 w 516732"/>
              <a:gd name="connsiteY11" fmla="*/ 83344 h 392906"/>
              <a:gd name="connsiteX12" fmla="*/ 0 w 516732"/>
              <a:gd name="connsiteY12" fmla="*/ 42862 h 39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6732" h="392906">
                <a:moveTo>
                  <a:pt x="0" y="42862"/>
                </a:moveTo>
                <a:lnTo>
                  <a:pt x="359569" y="0"/>
                </a:lnTo>
                <a:lnTo>
                  <a:pt x="359569" y="9525"/>
                </a:lnTo>
                <a:lnTo>
                  <a:pt x="404813" y="19050"/>
                </a:lnTo>
                <a:cubicBezTo>
                  <a:pt x="442414" y="103851"/>
                  <a:pt x="516732" y="181080"/>
                  <a:pt x="516732" y="273844"/>
                </a:cubicBezTo>
                <a:lnTo>
                  <a:pt x="490538" y="285750"/>
                </a:lnTo>
                <a:lnTo>
                  <a:pt x="383382" y="52387"/>
                </a:lnTo>
                <a:lnTo>
                  <a:pt x="350044" y="54769"/>
                </a:lnTo>
                <a:lnTo>
                  <a:pt x="340519" y="83344"/>
                </a:lnTo>
                <a:cubicBezTo>
                  <a:pt x="338932" y="184944"/>
                  <a:pt x="337344" y="286544"/>
                  <a:pt x="335757" y="388144"/>
                </a:cubicBezTo>
                <a:lnTo>
                  <a:pt x="104775" y="392906"/>
                </a:lnTo>
                <a:lnTo>
                  <a:pt x="57150" y="83344"/>
                </a:lnTo>
                <a:lnTo>
                  <a:pt x="0" y="428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99293" y="4772028"/>
            <a:ext cx="73152" cy="640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663247" y="563880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617528" y="572262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585171" y="559752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695603" y="576753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598534" y="582197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696296" y="587502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630890" y="5945102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604165" y="6022676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694476" y="602551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141981" y="563596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096262" y="571978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063905" y="559468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174337" y="576469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077268" y="581913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175030" y="587218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09624" y="5942262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082899" y="6019836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173210" y="602267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336490" y="562703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290771" y="571085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258414" y="558576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368846" y="575577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271777" y="581021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369539" y="586325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304133" y="5933337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277408" y="6010911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3367719" y="601375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731676" y="563596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685957" y="571978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653600" y="559468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3764032" y="576469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666963" y="581913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764725" y="587218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3699319" y="5942262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3672594" y="6019836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762905" y="602267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926185" y="562703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880466" y="571085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848109" y="558576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958541" y="575577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861472" y="581021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959234" y="586325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893828" y="5933337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3867103" y="6010911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3957414" y="601375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384731" y="562946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339012" y="571328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306655" y="558819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417087" y="575820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320018" y="581264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417780" y="586568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352374" y="5935767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325649" y="6013341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415960" y="601618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579240" y="5620540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533521" y="570436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501164" y="557926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611596" y="574927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514527" y="5803715"/>
            <a:ext cx="64713" cy="64770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612289" y="5856760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546883" y="5926842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520158" y="6004416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610469" y="6007255"/>
            <a:ext cx="45719" cy="45928"/>
          </a:xfrm>
          <a:prstGeom prst="ellipse">
            <a:avLst/>
          </a:prstGeom>
          <a:noFill/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64" name="Picture 2" descr="http://cache1.asset-cache.net/xc/463374171.jpg?v=2&amp;c=IWSAsset&amp;k=2&amp;d=RZwXqxFcUXFLdHMUedt7Nbe78nCF2HZGgynLBAv02Ym7uYvNkaChfkCtY_ENgaIq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80"/>
          <a:stretch/>
        </p:blipFill>
        <p:spPr bwMode="auto">
          <a:xfrm flipH="1">
            <a:off x="5743206" y="4664945"/>
            <a:ext cx="1766304" cy="8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cache1.asset-cache.net/xc/463374171.jpg?v=2&amp;c=IWSAsset&amp;k=2&amp;d=RZwXqxFcUXFLdHMUedt7Nbe78nCF2HZGgynLBAv02Ym7uYvNkaChfkCtY_ENgaIq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80"/>
          <a:stretch/>
        </p:blipFill>
        <p:spPr bwMode="auto">
          <a:xfrm>
            <a:off x="5423535" y="4673036"/>
            <a:ext cx="1766304" cy="8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Rectangle 164"/>
          <p:cNvSpPr/>
          <p:nvPr/>
        </p:nvSpPr>
        <p:spPr>
          <a:xfrm>
            <a:off x="5274660" y="5370673"/>
            <a:ext cx="182880" cy="365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0" name="Can 89"/>
          <p:cNvSpPr/>
          <p:nvPr/>
        </p:nvSpPr>
        <p:spPr>
          <a:xfrm rot="5400000">
            <a:off x="8380124" y="4842248"/>
            <a:ext cx="304800" cy="460951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8178224" y="4901273"/>
            <a:ext cx="76200" cy="366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227696" y="5029200"/>
            <a:ext cx="85724" cy="1025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9" name="Straight Connector 61"/>
          <p:cNvCxnSpPr/>
          <p:nvPr/>
        </p:nvCxnSpPr>
        <p:spPr>
          <a:xfrm flipV="1">
            <a:off x="7178100" y="5225124"/>
            <a:ext cx="1280160" cy="274320"/>
          </a:xfrm>
          <a:prstGeom prst="bentConnector2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61"/>
          <p:cNvCxnSpPr/>
          <p:nvPr/>
        </p:nvCxnSpPr>
        <p:spPr>
          <a:xfrm rot="16200000" flipV="1">
            <a:off x="3211024" y="-458299"/>
            <a:ext cx="3624924" cy="7132320"/>
          </a:xfrm>
          <a:prstGeom prst="bentConnector2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ounded Rectangular Callout 178"/>
          <p:cNvSpPr/>
          <p:nvPr/>
        </p:nvSpPr>
        <p:spPr>
          <a:xfrm>
            <a:off x="2502475" y="1448398"/>
            <a:ext cx="5469950" cy="4347451"/>
          </a:xfrm>
          <a:custGeom>
            <a:avLst/>
            <a:gdLst>
              <a:gd name="connsiteX0" fmla="*/ 0 w 5469950"/>
              <a:gd name="connsiteY0" fmla="*/ 76202 h 457200"/>
              <a:gd name="connsiteX1" fmla="*/ 76202 w 5469950"/>
              <a:gd name="connsiteY1" fmla="*/ 0 h 457200"/>
              <a:gd name="connsiteX2" fmla="*/ 911658 w 5469950"/>
              <a:gd name="connsiteY2" fmla="*/ 0 h 457200"/>
              <a:gd name="connsiteX3" fmla="*/ 911658 w 5469950"/>
              <a:gd name="connsiteY3" fmla="*/ 0 h 457200"/>
              <a:gd name="connsiteX4" fmla="*/ 2279146 w 5469950"/>
              <a:gd name="connsiteY4" fmla="*/ 0 h 457200"/>
              <a:gd name="connsiteX5" fmla="*/ 5393748 w 5469950"/>
              <a:gd name="connsiteY5" fmla="*/ 0 h 457200"/>
              <a:gd name="connsiteX6" fmla="*/ 5469950 w 5469950"/>
              <a:gd name="connsiteY6" fmla="*/ 76202 h 457200"/>
              <a:gd name="connsiteX7" fmla="*/ 5469950 w 5469950"/>
              <a:gd name="connsiteY7" fmla="*/ 266700 h 457200"/>
              <a:gd name="connsiteX8" fmla="*/ 5469950 w 5469950"/>
              <a:gd name="connsiteY8" fmla="*/ 266700 h 457200"/>
              <a:gd name="connsiteX9" fmla="*/ 5469950 w 5469950"/>
              <a:gd name="connsiteY9" fmla="*/ 381000 h 457200"/>
              <a:gd name="connsiteX10" fmla="*/ 5469950 w 5469950"/>
              <a:gd name="connsiteY10" fmla="*/ 380998 h 457200"/>
              <a:gd name="connsiteX11" fmla="*/ 5393748 w 5469950"/>
              <a:gd name="connsiteY11" fmla="*/ 457200 h 457200"/>
              <a:gd name="connsiteX12" fmla="*/ 2279146 w 5469950"/>
              <a:gd name="connsiteY12" fmla="*/ 457200 h 457200"/>
              <a:gd name="connsiteX13" fmla="*/ 121050 w 5469950"/>
              <a:gd name="connsiteY13" fmla="*/ 4347451 h 457200"/>
              <a:gd name="connsiteX14" fmla="*/ 911658 w 5469950"/>
              <a:gd name="connsiteY14" fmla="*/ 457200 h 457200"/>
              <a:gd name="connsiteX15" fmla="*/ 76202 w 5469950"/>
              <a:gd name="connsiteY15" fmla="*/ 457200 h 457200"/>
              <a:gd name="connsiteX16" fmla="*/ 0 w 5469950"/>
              <a:gd name="connsiteY16" fmla="*/ 380998 h 457200"/>
              <a:gd name="connsiteX17" fmla="*/ 0 w 5469950"/>
              <a:gd name="connsiteY17" fmla="*/ 381000 h 457200"/>
              <a:gd name="connsiteX18" fmla="*/ 0 w 5469950"/>
              <a:gd name="connsiteY18" fmla="*/ 266700 h 457200"/>
              <a:gd name="connsiteX19" fmla="*/ 0 w 5469950"/>
              <a:gd name="connsiteY19" fmla="*/ 266700 h 457200"/>
              <a:gd name="connsiteX20" fmla="*/ 0 w 5469950"/>
              <a:gd name="connsiteY20" fmla="*/ 76202 h 457200"/>
              <a:gd name="connsiteX0" fmla="*/ 0 w 5469950"/>
              <a:gd name="connsiteY0" fmla="*/ 76202 h 4347451"/>
              <a:gd name="connsiteX1" fmla="*/ 76202 w 5469950"/>
              <a:gd name="connsiteY1" fmla="*/ 0 h 4347451"/>
              <a:gd name="connsiteX2" fmla="*/ 911658 w 5469950"/>
              <a:gd name="connsiteY2" fmla="*/ 0 h 4347451"/>
              <a:gd name="connsiteX3" fmla="*/ 911658 w 5469950"/>
              <a:gd name="connsiteY3" fmla="*/ 0 h 4347451"/>
              <a:gd name="connsiteX4" fmla="*/ 2279146 w 5469950"/>
              <a:gd name="connsiteY4" fmla="*/ 0 h 4347451"/>
              <a:gd name="connsiteX5" fmla="*/ 5393748 w 5469950"/>
              <a:gd name="connsiteY5" fmla="*/ 0 h 4347451"/>
              <a:gd name="connsiteX6" fmla="*/ 5469950 w 5469950"/>
              <a:gd name="connsiteY6" fmla="*/ 76202 h 4347451"/>
              <a:gd name="connsiteX7" fmla="*/ 5469950 w 5469950"/>
              <a:gd name="connsiteY7" fmla="*/ 266700 h 4347451"/>
              <a:gd name="connsiteX8" fmla="*/ 5469950 w 5469950"/>
              <a:gd name="connsiteY8" fmla="*/ 266700 h 4347451"/>
              <a:gd name="connsiteX9" fmla="*/ 5469950 w 5469950"/>
              <a:gd name="connsiteY9" fmla="*/ 381000 h 4347451"/>
              <a:gd name="connsiteX10" fmla="*/ 5469950 w 5469950"/>
              <a:gd name="connsiteY10" fmla="*/ 380998 h 4347451"/>
              <a:gd name="connsiteX11" fmla="*/ 5393748 w 5469950"/>
              <a:gd name="connsiteY11" fmla="*/ 457200 h 4347451"/>
              <a:gd name="connsiteX12" fmla="*/ 615446 w 5469950"/>
              <a:gd name="connsiteY12" fmla="*/ 457200 h 4347451"/>
              <a:gd name="connsiteX13" fmla="*/ 121050 w 5469950"/>
              <a:gd name="connsiteY13" fmla="*/ 4347451 h 4347451"/>
              <a:gd name="connsiteX14" fmla="*/ 911658 w 5469950"/>
              <a:gd name="connsiteY14" fmla="*/ 457200 h 4347451"/>
              <a:gd name="connsiteX15" fmla="*/ 76202 w 5469950"/>
              <a:gd name="connsiteY15" fmla="*/ 457200 h 4347451"/>
              <a:gd name="connsiteX16" fmla="*/ 0 w 5469950"/>
              <a:gd name="connsiteY16" fmla="*/ 380998 h 4347451"/>
              <a:gd name="connsiteX17" fmla="*/ 0 w 5469950"/>
              <a:gd name="connsiteY17" fmla="*/ 381000 h 4347451"/>
              <a:gd name="connsiteX18" fmla="*/ 0 w 5469950"/>
              <a:gd name="connsiteY18" fmla="*/ 266700 h 4347451"/>
              <a:gd name="connsiteX19" fmla="*/ 0 w 5469950"/>
              <a:gd name="connsiteY19" fmla="*/ 266700 h 4347451"/>
              <a:gd name="connsiteX20" fmla="*/ 0 w 5469950"/>
              <a:gd name="connsiteY20" fmla="*/ 76202 h 4347451"/>
              <a:gd name="connsiteX0" fmla="*/ 0 w 5469950"/>
              <a:gd name="connsiteY0" fmla="*/ 76202 h 4347451"/>
              <a:gd name="connsiteX1" fmla="*/ 76202 w 5469950"/>
              <a:gd name="connsiteY1" fmla="*/ 0 h 4347451"/>
              <a:gd name="connsiteX2" fmla="*/ 911658 w 5469950"/>
              <a:gd name="connsiteY2" fmla="*/ 0 h 4347451"/>
              <a:gd name="connsiteX3" fmla="*/ 911658 w 5469950"/>
              <a:gd name="connsiteY3" fmla="*/ 0 h 4347451"/>
              <a:gd name="connsiteX4" fmla="*/ 2279146 w 5469950"/>
              <a:gd name="connsiteY4" fmla="*/ 0 h 4347451"/>
              <a:gd name="connsiteX5" fmla="*/ 5393748 w 5469950"/>
              <a:gd name="connsiteY5" fmla="*/ 0 h 4347451"/>
              <a:gd name="connsiteX6" fmla="*/ 5469950 w 5469950"/>
              <a:gd name="connsiteY6" fmla="*/ 76202 h 4347451"/>
              <a:gd name="connsiteX7" fmla="*/ 5469950 w 5469950"/>
              <a:gd name="connsiteY7" fmla="*/ 266700 h 4347451"/>
              <a:gd name="connsiteX8" fmla="*/ 5469950 w 5469950"/>
              <a:gd name="connsiteY8" fmla="*/ 266700 h 4347451"/>
              <a:gd name="connsiteX9" fmla="*/ 5469950 w 5469950"/>
              <a:gd name="connsiteY9" fmla="*/ 381000 h 4347451"/>
              <a:gd name="connsiteX10" fmla="*/ 5469950 w 5469950"/>
              <a:gd name="connsiteY10" fmla="*/ 380998 h 4347451"/>
              <a:gd name="connsiteX11" fmla="*/ 5393748 w 5469950"/>
              <a:gd name="connsiteY11" fmla="*/ 457200 h 4347451"/>
              <a:gd name="connsiteX12" fmla="*/ 615446 w 5469950"/>
              <a:gd name="connsiteY12" fmla="*/ 457200 h 4347451"/>
              <a:gd name="connsiteX13" fmla="*/ 121050 w 5469950"/>
              <a:gd name="connsiteY13" fmla="*/ 4347451 h 4347451"/>
              <a:gd name="connsiteX14" fmla="*/ 422708 w 5469950"/>
              <a:gd name="connsiteY14" fmla="*/ 457200 h 4347451"/>
              <a:gd name="connsiteX15" fmla="*/ 76202 w 5469950"/>
              <a:gd name="connsiteY15" fmla="*/ 457200 h 4347451"/>
              <a:gd name="connsiteX16" fmla="*/ 0 w 5469950"/>
              <a:gd name="connsiteY16" fmla="*/ 380998 h 4347451"/>
              <a:gd name="connsiteX17" fmla="*/ 0 w 5469950"/>
              <a:gd name="connsiteY17" fmla="*/ 381000 h 4347451"/>
              <a:gd name="connsiteX18" fmla="*/ 0 w 5469950"/>
              <a:gd name="connsiteY18" fmla="*/ 266700 h 4347451"/>
              <a:gd name="connsiteX19" fmla="*/ 0 w 5469950"/>
              <a:gd name="connsiteY19" fmla="*/ 266700 h 4347451"/>
              <a:gd name="connsiteX20" fmla="*/ 0 w 5469950"/>
              <a:gd name="connsiteY20" fmla="*/ 76202 h 434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9950" h="4347451">
                <a:moveTo>
                  <a:pt x="0" y="76202"/>
                </a:moveTo>
                <a:cubicBezTo>
                  <a:pt x="0" y="34117"/>
                  <a:pt x="34117" y="0"/>
                  <a:pt x="76202" y="0"/>
                </a:cubicBezTo>
                <a:lnTo>
                  <a:pt x="911658" y="0"/>
                </a:lnTo>
                <a:lnTo>
                  <a:pt x="911658" y="0"/>
                </a:lnTo>
                <a:lnTo>
                  <a:pt x="2279146" y="0"/>
                </a:lnTo>
                <a:lnTo>
                  <a:pt x="5393748" y="0"/>
                </a:lnTo>
                <a:cubicBezTo>
                  <a:pt x="5435833" y="0"/>
                  <a:pt x="5469950" y="34117"/>
                  <a:pt x="5469950" y="76202"/>
                </a:cubicBezTo>
                <a:lnTo>
                  <a:pt x="5469950" y="266700"/>
                </a:lnTo>
                <a:lnTo>
                  <a:pt x="5469950" y="266700"/>
                </a:lnTo>
                <a:lnTo>
                  <a:pt x="5469950" y="381000"/>
                </a:lnTo>
                <a:lnTo>
                  <a:pt x="5469950" y="380998"/>
                </a:lnTo>
                <a:cubicBezTo>
                  <a:pt x="5469950" y="423083"/>
                  <a:pt x="5435833" y="457200"/>
                  <a:pt x="5393748" y="457200"/>
                </a:cubicBezTo>
                <a:lnTo>
                  <a:pt x="615446" y="457200"/>
                </a:lnTo>
                <a:lnTo>
                  <a:pt x="121050" y="4347451"/>
                </a:lnTo>
                <a:lnTo>
                  <a:pt x="422708" y="457200"/>
                </a:lnTo>
                <a:lnTo>
                  <a:pt x="76202" y="457200"/>
                </a:lnTo>
                <a:cubicBezTo>
                  <a:pt x="34117" y="457200"/>
                  <a:pt x="0" y="423083"/>
                  <a:pt x="0" y="380998"/>
                </a:cubicBezTo>
                <a:lnTo>
                  <a:pt x="0" y="381000"/>
                </a:lnTo>
                <a:lnTo>
                  <a:pt x="0" y="266700"/>
                </a:lnTo>
                <a:lnTo>
                  <a:pt x="0" y="266700"/>
                </a:lnTo>
                <a:lnTo>
                  <a:pt x="0" y="7620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बॅक्टेरिया प्रक्रिया </a:t>
            </a:r>
            <a:r>
              <a:rPr 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केवळ एकदाच सूक्ष्मजीव विकसित करणे</a:t>
            </a:r>
          </a:p>
        </p:txBody>
      </p:sp>
      <p:sp>
        <p:nvSpPr>
          <p:cNvPr id="166" name="Rounded Rectangular Callout 165"/>
          <p:cNvSpPr/>
          <p:nvPr/>
        </p:nvSpPr>
        <p:spPr>
          <a:xfrm>
            <a:off x="3155732" y="1981200"/>
            <a:ext cx="4814540" cy="4215539"/>
          </a:xfrm>
          <a:custGeom>
            <a:avLst/>
            <a:gdLst>
              <a:gd name="connsiteX0" fmla="*/ 0 w 4731223"/>
              <a:gd name="connsiteY0" fmla="*/ 76202 h 457200"/>
              <a:gd name="connsiteX1" fmla="*/ 76202 w 4731223"/>
              <a:gd name="connsiteY1" fmla="*/ 0 h 457200"/>
              <a:gd name="connsiteX2" fmla="*/ 788537 w 4731223"/>
              <a:gd name="connsiteY2" fmla="*/ 0 h 457200"/>
              <a:gd name="connsiteX3" fmla="*/ 788537 w 4731223"/>
              <a:gd name="connsiteY3" fmla="*/ 0 h 457200"/>
              <a:gd name="connsiteX4" fmla="*/ 1971343 w 4731223"/>
              <a:gd name="connsiteY4" fmla="*/ 0 h 457200"/>
              <a:gd name="connsiteX5" fmla="*/ 4655021 w 4731223"/>
              <a:gd name="connsiteY5" fmla="*/ 0 h 457200"/>
              <a:gd name="connsiteX6" fmla="*/ 4731223 w 4731223"/>
              <a:gd name="connsiteY6" fmla="*/ 76202 h 457200"/>
              <a:gd name="connsiteX7" fmla="*/ 4731223 w 4731223"/>
              <a:gd name="connsiteY7" fmla="*/ 266700 h 457200"/>
              <a:gd name="connsiteX8" fmla="*/ 4731223 w 4731223"/>
              <a:gd name="connsiteY8" fmla="*/ 266700 h 457200"/>
              <a:gd name="connsiteX9" fmla="*/ 4731223 w 4731223"/>
              <a:gd name="connsiteY9" fmla="*/ 381000 h 457200"/>
              <a:gd name="connsiteX10" fmla="*/ 4731223 w 4731223"/>
              <a:gd name="connsiteY10" fmla="*/ 380998 h 457200"/>
              <a:gd name="connsiteX11" fmla="*/ 4655021 w 4731223"/>
              <a:gd name="connsiteY11" fmla="*/ 457200 h 457200"/>
              <a:gd name="connsiteX12" fmla="*/ 1971343 w 4731223"/>
              <a:gd name="connsiteY12" fmla="*/ 457200 h 457200"/>
              <a:gd name="connsiteX13" fmla="*/ -83317 w 4731223"/>
              <a:gd name="connsiteY13" fmla="*/ 4215539 h 457200"/>
              <a:gd name="connsiteX14" fmla="*/ 788537 w 4731223"/>
              <a:gd name="connsiteY14" fmla="*/ 457200 h 457200"/>
              <a:gd name="connsiteX15" fmla="*/ 76202 w 4731223"/>
              <a:gd name="connsiteY15" fmla="*/ 457200 h 457200"/>
              <a:gd name="connsiteX16" fmla="*/ 0 w 4731223"/>
              <a:gd name="connsiteY16" fmla="*/ 380998 h 457200"/>
              <a:gd name="connsiteX17" fmla="*/ 0 w 4731223"/>
              <a:gd name="connsiteY17" fmla="*/ 381000 h 457200"/>
              <a:gd name="connsiteX18" fmla="*/ 0 w 4731223"/>
              <a:gd name="connsiteY18" fmla="*/ 266700 h 457200"/>
              <a:gd name="connsiteX19" fmla="*/ 0 w 4731223"/>
              <a:gd name="connsiteY19" fmla="*/ 266700 h 457200"/>
              <a:gd name="connsiteX20" fmla="*/ 0 w 4731223"/>
              <a:gd name="connsiteY20" fmla="*/ 76202 h 457200"/>
              <a:gd name="connsiteX0" fmla="*/ 83317 w 4814540"/>
              <a:gd name="connsiteY0" fmla="*/ 76202 h 4215539"/>
              <a:gd name="connsiteX1" fmla="*/ 159519 w 4814540"/>
              <a:gd name="connsiteY1" fmla="*/ 0 h 4215539"/>
              <a:gd name="connsiteX2" fmla="*/ 871854 w 4814540"/>
              <a:gd name="connsiteY2" fmla="*/ 0 h 4215539"/>
              <a:gd name="connsiteX3" fmla="*/ 871854 w 4814540"/>
              <a:gd name="connsiteY3" fmla="*/ 0 h 4215539"/>
              <a:gd name="connsiteX4" fmla="*/ 2054660 w 4814540"/>
              <a:gd name="connsiteY4" fmla="*/ 0 h 4215539"/>
              <a:gd name="connsiteX5" fmla="*/ 4738338 w 4814540"/>
              <a:gd name="connsiteY5" fmla="*/ 0 h 4215539"/>
              <a:gd name="connsiteX6" fmla="*/ 4814540 w 4814540"/>
              <a:gd name="connsiteY6" fmla="*/ 76202 h 4215539"/>
              <a:gd name="connsiteX7" fmla="*/ 4814540 w 4814540"/>
              <a:gd name="connsiteY7" fmla="*/ 266700 h 4215539"/>
              <a:gd name="connsiteX8" fmla="*/ 4814540 w 4814540"/>
              <a:gd name="connsiteY8" fmla="*/ 266700 h 4215539"/>
              <a:gd name="connsiteX9" fmla="*/ 4814540 w 4814540"/>
              <a:gd name="connsiteY9" fmla="*/ 381000 h 4215539"/>
              <a:gd name="connsiteX10" fmla="*/ 4814540 w 4814540"/>
              <a:gd name="connsiteY10" fmla="*/ 380998 h 4215539"/>
              <a:gd name="connsiteX11" fmla="*/ 4738338 w 4814540"/>
              <a:gd name="connsiteY11" fmla="*/ 457200 h 4215539"/>
              <a:gd name="connsiteX12" fmla="*/ 664010 w 4814540"/>
              <a:gd name="connsiteY12" fmla="*/ 457200 h 4215539"/>
              <a:gd name="connsiteX13" fmla="*/ 0 w 4814540"/>
              <a:gd name="connsiteY13" fmla="*/ 4215539 h 4215539"/>
              <a:gd name="connsiteX14" fmla="*/ 871854 w 4814540"/>
              <a:gd name="connsiteY14" fmla="*/ 457200 h 4215539"/>
              <a:gd name="connsiteX15" fmla="*/ 159519 w 4814540"/>
              <a:gd name="connsiteY15" fmla="*/ 457200 h 4215539"/>
              <a:gd name="connsiteX16" fmla="*/ 83317 w 4814540"/>
              <a:gd name="connsiteY16" fmla="*/ 380998 h 4215539"/>
              <a:gd name="connsiteX17" fmla="*/ 83317 w 4814540"/>
              <a:gd name="connsiteY17" fmla="*/ 381000 h 4215539"/>
              <a:gd name="connsiteX18" fmla="*/ 83317 w 4814540"/>
              <a:gd name="connsiteY18" fmla="*/ 266700 h 4215539"/>
              <a:gd name="connsiteX19" fmla="*/ 83317 w 4814540"/>
              <a:gd name="connsiteY19" fmla="*/ 266700 h 4215539"/>
              <a:gd name="connsiteX20" fmla="*/ 83317 w 4814540"/>
              <a:gd name="connsiteY20" fmla="*/ 76202 h 4215539"/>
              <a:gd name="connsiteX0" fmla="*/ 83317 w 4814540"/>
              <a:gd name="connsiteY0" fmla="*/ 76202 h 4215539"/>
              <a:gd name="connsiteX1" fmla="*/ 159519 w 4814540"/>
              <a:gd name="connsiteY1" fmla="*/ 0 h 4215539"/>
              <a:gd name="connsiteX2" fmla="*/ 871854 w 4814540"/>
              <a:gd name="connsiteY2" fmla="*/ 0 h 4215539"/>
              <a:gd name="connsiteX3" fmla="*/ 871854 w 4814540"/>
              <a:gd name="connsiteY3" fmla="*/ 0 h 4215539"/>
              <a:gd name="connsiteX4" fmla="*/ 2054660 w 4814540"/>
              <a:gd name="connsiteY4" fmla="*/ 0 h 4215539"/>
              <a:gd name="connsiteX5" fmla="*/ 4738338 w 4814540"/>
              <a:gd name="connsiteY5" fmla="*/ 0 h 4215539"/>
              <a:gd name="connsiteX6" fmla="*/ 4814540 w 4814540"/>
              <a:gd name="connsiteY6" fmla="*/ 76202 h 4215539"/>
              <a:gd name="connsiteX7" fmla="*/ 4814540 w 4814540"/>
              <a:gd name="connsiteY7" fmla="*/ 266700 h 4215539"/>
              <a:gd name="connsiteX8" fmla="*/ 4814540 w 4814540"/>
              <a:gd name="connsiteY8" fmla="*/ 266700 h 4215539"/>
              <a:gd name="connsiteX9" fmla="*/ 4814540 w 4814540"/>
              <a:gd name="connsiteY9" fmla="*/ 381000 h 4215539"/>
              <a:gd name="connsiteX10" fmla="*/ 4814540 w 4814540"/>
              <a:gd name="connsiteY10" fmla="*/ 380998 h 4215539"/>
              <a:gd name="connsiteX11" fmla="*/ 4738338 w 4814540"/>
              <a:gd name="connsiteY11" fmla="*/ 457200 h 4215539"/>
              <a:gd name="connsiteX12" fmla="*/ 664010 w 4814540"/>
              <a:gd name="connsiteY12" fmla="*/ 457200 h 4215539"/>
              <a:gd name="connsiteX13" fmla="*/ 0 w 4814540"/>
              <a:gd name="connsiteY13" fmla="*/ 4215539 h 4215539"/>
              <a:gd name="connsiteX14" fmla="*/ 497204 w 4814540"/>
              <a:gd name="connsiteY14" fmla="*/ 457200 h 4215539"/>
              <a:gd name="connsiteX15" fmla="*/ 159519 w 4814540"/>
              <a:gd name="connsiteY15" fmla="*/ 457200 h 4215539"/>
              <a:gd name="connsiteX16" fmla="*/ 83317 w 4814540"/>
              <a:gd name="connsiteY16" fmla="*/ 380998 h 4215539"/>
              <a:gd name="connsiteX17" fmla="*/ 83317 w 4814540"/>
              <a:gd name="connsiteY17" fmla="*/ 381000 h 4215539"/>
              <a:gd name="connsiteX18" fmla="*/ 83317 w 4814540"/>
              <a:gd name="connsiteY18" fmla="*/ 266700 h 4215539"/>
              <a:gd name="connsiteX19" fmla="*/ 83317 w 4814540"/>
              <a:gd name="connsiteY19" fmla="*/ 266700 h 4215539"/>
              <a:gd name="connsiteX20" fmla="*/ 83317 w 4814540"/>
              <a:gd name="connsiteY20" fmla="*/ 76202 h 421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4540" h="4215539">
                <a:moveTo>
                  <a:pt x="83317" y="76202"/>
                </a:moveTo>
                <a:cubicBezTo>
                  <a:pt x="83317" y="34117"/>
                  <a:pt x="117434" y="0"/>
                  <a:pt x="159519" y="0"/>
                </a:cubicBezTo>
                <a:lnTo>
                  <a:pt x="871854" y="0"/>
                </a:lnTo>
                <a:lnTo>
                  <a:pt x="871854" y="0"/>
                </a:lnTo>
                <a:lnTo>
                  <a:pt x="2054660" y="0"/>
                </a:lnTo>
                <a:lnTo>
                  <a:pt x="4738338" y="0"/>
                </a:lnTo>
                <a:cubicBezTo>
                  <a:pt x="4780423" y="0"/>
                  <a:pt x="4814540" y="34117"/>
                  <a:pt x="4814540" y="76202"/>
                </a:cubicBezTo>
                <a:lnTo>
                  <a:pt x="4814540" y="266700"/>
                </a:lnTo>
                <a:lnTo>
                  <a:pt x="4814540" y="266700"/>
                </a:lnTo>
                <a:lnTo>
                  <a:pt x="4814540" y="381000"/>
                </a:lnTo>
                <a:lnTo>
                  <a:pt x="4814540" y="380998"/>
                </a:lnTo>
                <a:cubicBezTo>
                  <a:pt x="4814540" y="423083"/>
                  <a:pt x="4780423" y="457200"/>
                  <a:pt x="4738338" y="457200"/>
                </a:cubicBezTo>
                <a:lnTo>
                  <a:pt x="664010" y="457200"/>
                </a:lnTo>
                <a:lnTo>
                  <a:pt x="0" y="4215539"/>
                </a:lnTo>
                <a:lnTo>
                  <a:pt x="497204" y="457200"/>
                </a:lnTo>
                <a:lnTo>
                  <a:pt x="159519" y="457200"/>
                </a:lnTo>
                <a:cubicBezTo>
                  <a:pt x="117434" y="457200"/>
                  <a:pt x="83317" y="423083"/>
                  <a:pt x="83317" y="380998"/>
                </a:cubicBezTo>
                <a:lnTo>
                  <a:pt x="83317" y="381000"/>
                </a:lnTo>
                <a:lnTo>
                  <a:pt x="83317" y="266700"/>
                </a:lnTo>
                <a:lnTo>
                  <a:pt x="83317" y="266700"/>
                </a:lnTo>
                <a:lnTo>
                  <a:pt x="83317" y="7620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mr-IN" sz="1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कमीत कमी मैला तयार होतो – मैला सफाईची आवश्यकता भासत नाही </a:t>
            </a:r>
            <a:endParaRPr lang="en-US" sz="14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7" name="Rounded Rectangular Callout 166"/>
          <p:cNvSpPr/>
          <p:nvPr/>
        </p:nvSpPr>
        <p:spPr>
          <a:xfrm>
            <a:off x="4592602" y="3048000"/>
            <a:ext cx="3377671" cy="2287244"/>
          </a:xfrm>
          <a:custGeom>
            <a:avLst/>
            <a:gdLst>
              <a:gd name="connsiteX0" fmla="*/ 0 w 3377671"/>
              <a:gd name="connsiteY0" fmla="*/ 76202 h 457200"/>
              <a:gd name="connsiteX1" fmla="*/ 76202 w 3377671"/>
              <a:gd name="connsiteY1" fmla="*/ 0 h 457200"/>
              <a:gd name="connsiteX2" fmla="*/ 562945 w 3377671"/>
              <a:gd name="connsiteY2" fmla="*/ 0 h 457200"/>
              <a:gd name="connsiteX3" fmla="*/ 562945 w 3377671"/>
              <a:gd name="connsiteY3" fmla="*/ 0 h 457200"/>
              <a:gd name="connsiteX4" fmla="*/ 1407363 w 3377671"/>
              <a:gd name="connsiteY4" fmla="*/ 0 h 457200"/>
              <a:gd name="connsiteX5" fmla="*/ 3301469 w 3377671"/>
              <a:gd name="connsiteY5" fmla="*/ 0 h 457200"/>
              <a:gd name="connsiteX6" fmla="*/ 3377671 w 3377671"/>
              <a:gd name="connsiteY6" fmla="*/ 76202 h 457200"/>
              <a:gd name="connsiteX7" fmla="*/ 3377671 w 3377671"/>
              <a:gd name="connsiteY7" fmla="*/ 266700 h 457200"/>
              <a:gd name="connsiteX8" fmla="*/ 3377671 w 3377671"/>
              <a:gd name="connsiteY8" fmla="*/ 266700 h 457200"/>
              <a:gd name="connsiteX9" fmla="*/ 3377671 w 3377671"/>
              <a:gd name="connsiteY9" fmla="*/ 381000 h 457200"/>
              <a:gd name="connsiteX10" fmla="*/ 3377671 w 3377671"/>
              <a:gd name="connsiteY10" fmla="*/ 380998 h 457200"/>
              <a:gd name="connsiteX11" fmla="*/ 3301469 w 3377671"/>
              <a:gd name="connsiteY11" fmla="*/ 457200 h 457200"/>
              <a:gd name="connsiteX12" fmla="*/ 1407363 w 3377671"/>
              <a:gd name="connsiteY12" fmla="*/ 457200 h 457200"/>
              <a:gd name="connsiteX13" fmla="*/ 729509 w 3377671"/>
              <a:gd name="connsiteY13" fmla="*/ 2504414 h 457200"/>
              <a:gd name="connsiteX14" fmla="*/ 562945 w 3377671"/>
              <a:gd name="connsiteY14" fmla="*/ 457200 h 457200"/>
              <a:gd name="connsiteX15" fmla="*/ 76202 w 3377671"/>
              <a:gd name="connsiteY15" fmla="*/ 457200 h 457200"/>
              <a:gd name="connsiteX16" fmla="*/ 0 w 3377671"/>
              <a:gd name="connsiteY16" fmla="*/ 380998 h 457200"/>
              <a:gd name="connsiteX17" fmla="*/ 0 w 3377671"/>
              <a:gd name="connsiteY17" fmla="*/ 381000 h 457200"/>
              <a:gd name="connsiteX18" fmla="*/ 0 w 3377671"/>
              <a:gd name="connsiteY18" fmla="*/ 266700 h 457200"/>
              <a:gd name="connsiteX19" fmla="*/ 0 w 3377671"/>
              <a:gd name="connsiteY19" fmla="*/ 266700 h 457200"/>
              <a:gd name="connsiteX20" fmla="*/ 0 w 3377671"/>
              <a:gd name="connsiteY20" fmla="*/ 76202 h 457200"/>
              <a:gd name="connsiteX0" fmla="*/ 0 w 3377671"/>
              <a:gd name="connsiteY0" fmla="*/ 76202 h 2504414"/>
              <a:gd name="connsiteX1" fmla="*/ 76202 w 3377671"/>
              <a:gd name="connsiteY1" fmla="*/ 0 h 2504414"/>
              <a:gd name="connsiteX2" fmla="*/ 562945 w 3377671"/>
              <a:gd name="connsiteY2" fmla="*/ 0 h 2504414"/>
              <a:gd name="connsiteX3" fmla="*/ 562945 w 3377671"/>
              <a:gd name="connsiteY3" fmla="*/ 0 h 2504414"/>
              <a:gd name="connsiteX4" fmla="*/ 1407363 w 3377671"/>
              <a:gd name="connsiteY4" fmla="*/ 0 h 2504414"/>
              <a:gd name="connsiteX5" fmla="*/ 3301469 w 3377671"/>
              <a:gd name="connsiteY5" fmla="*/ 0 h 2504414"/>
              <a:gd name="connsiteX6" fmla="*/ 3377671 w 3377671"/>
              <a:gd name="connsiteY6" fmla="*/ 76202 h 2504414"/>
              <a:gd name="connsiteX7" fmla="*/ 3377671 w 3377671"/>
              <a:gd name="connsiteY7" fmla="*/ 266700 h 2504414"/>
              <a:gd name="connsiteX8" fmla="*/ 3377671 w 3377671"/>
              <a:gd name="connsiteY8" fmla="*/ 266700 h 2504414"/>
              <a:gd name="connsiteX9" fmla="*/ 3377671 w 3377671"/>
              <a:gd name="connsiteY9" fmla="*/ 381000 h 2504414"/>
              <a:gd name="connsiteX10" fmla="*/ 3377671 w 3377671"/>
              <a:gd name="connsiteY10" fmla="*/ 380998 h 2504414"/>
              <a:gd name="connsiteX11" fmla="*/ 3301469 w 3377671"/>
              <a:gd name="connsiteY11" fmla="*/ 457200 h 2504414"/>
              <a:gd name="connsiteX12" fmla="*/ 556463 w 3377671"/>
              <a:gd name="connsiteY12" fmla="*/ 457200 h 2504414"/>
              <a:gd name="connsiteX13" fmla="*/ 729509 w 3377671"/>
              <a:gd name="connsiteY13" fmla="*/ 2504414 h 2504414"/>
              <a:gd name="connsiteX14" fmla="*/ 562945 w 3377671"/>
              <a:gd name="connsiteY14" fmla="*/ 457200 h 2504414"/>
              <a:gd name="connsiteX15" fmla="*/ 76202 w 3377671"/>
              <a:gd name="connsiteY15" fmla="*/ 457200 h 2504414"/>
              <a:gd name="connsiteX16" fmla="*/ 0 w 3377671"/>
              <a:gd name="connsiteY16" fmla="*/ 380998 h 2504414"/>
              <a:gd name="connsiteX17" fmla="*/ 0 w 3377671"/>
              <a:gd name="connsiteY17" fmla="*/ 381000 h 2504414"/>
              <a:gd name="connsiteX18" fmla="*/ 0 w 3377671"/>
              <a:gd name="connsiteY18" fmla="*/ 266700 h 2504414"/>
              <a:gd name="connsiteX19" fmla="*/ 0 w 3377671"/>
              <a:gd name="connsiteY19" fmla="*/ 266700 h 2504414"/>
              <a:gd name="connsiteX20" fmla="*/ 0 w 3377671"/>
              <a:gd name="connsiteY20" fmla="*/ 76202 h 2504414"/>
              <a:gd name="connsiteX0" fmla="*/ 0 w 3377671"/>
              <a:gd name="connsiteY0" fmla="*/ 76202 h 2504414"/>
              <a:gd name="connsiteX1" fmla="*/ 76202 w 3377671"/>
              <a:gd name="connsiteY1" fmla="*/ 0 h 2504414"/>
              <a:gd name="connsiteX2" fmla="*/ 562945 w 3377671"/>
              <a:gd name="connsiteY2" fmla="*/ 0 h 2504414"/>
              <a:gd name="connsiteX3" fmla="*/ 562945 w 3377671"/>
              <a:gd name="connsiteY3" fmla="*/ 0 h 2504414"/>
              <a:gd name="connsiteX4" fmla="*/ 1407363 w 3377671"/>
              <a:gd name="connsiteY4" fmla="*/ 0 h 2504414"/>
              <a:gd name="connsiteX5" fmla="*/ 3301469 w 3377671"/>
              <a:gd name="connsiteY5" fmla="*/ 0 h 2504414"/>
              <a:gd name="connsiteX6" fmla="*/ 3377671 w 3377671"/>
              <a:gd name="connsiteY6" fmla="*/ 76202 h 2504414"/>
              <a:gd name="connsiteX7" fmla="*/ 3377671 w 3377671"/>
              <a:gd name="connsiteY7" fmla="*/ 266700 h 2504414"/>
              <a:gd name="connsiteX8" fmla="*/ 3377671 w 3377671"/>
              <a:gd name="connsiteY8" fmla="*/ 266700 h 2504414"/>
              <a:gd name="connsiteX9" fmla="*/ 3377671 w 3377671"/>
              <a:gd name="connsiteY9" fmla="*/ 381000 h 2504414"/>
              <a:gd name="connsiteX10" fmla="*/ 3377671 w 3377671"/>
              <a:gd name="connsiteY10" fmla="*/ 380998 h 2504414"/>
              <a:gd name="connsiteX11" fmla="*/ 3301469 w 3377671"/>
              <a:gd name="connsiteY11" fmla="*/ 457200 h 2504414"/>
              <a:gd name="connsiteX12" fmla="*/ 556463 w 3377671"/>
              <a:gd name="connsiteY12" fmla="*/ 457200 h 2504414"/>
              <a:gd name="connsiteX13" fmla="*/ 729509 w 3377671"/>
              <a:gd name="connsiteY13" fmla="*/ 2504414 h 2504414"/>
              <a:gd name="connsiteX14" fmla="*/ 347045 w 3377671"/>
              <a:gd name="connsiteY14" fmla="*/ 469900 h 2504414"/>
              <a:gd name="connsiteX15" fmla="*/ 76202 w 3377671"/>
              <a:gd name="connsiteY15" fmla="*/ 457200 h 2504414"/>
              <a:gd name="connsiteX16" fmla="*/ 0 w 3377671"/>
              <a:gd name="connsiteY16" fmla="*/ 380998 h 2504414"/>
              <a:gd name="connsiteX17" fmla="*/ 0 w 3377671"/>
              <a:gd name="connsiteY17" fmla="*/ 381000 h 2504414"/>
              <a:gd name="connsiteX18" fmla="*/ 0 w 3377671"/>
              <a:gd name="connsiteY18" fmla="*/ 266700 h 2504414"/>
              <a:gd name="connsiteX19" fmla="*/ 0 w 3377671"/>
              <a:gd name="connsiteY19" fmla="*/ 266700 h 2504414"/>
              <a:gd name="connsiteX20" fmla="*/ 0 w 3377671"/>
              <a:gd name="connsiteY20" fmla="*/ 76202 h 2504414"/>
              <a:gd name="connsiteX0" fmla="*/ 0 w 3377671"/>
              <a:gd name="connsiteY0" fmla="*/ 76202 h 2504414"/>
              <a:gd name="connsiteX1" fmla="*/ 76202 w 3377671"/>
              <a:gd name="connsiteY1" fmla="*/ 0 h 2504414"/>
              <a:gd name="connsiteX2" fmla="*/ 562945 w 3377671"/>
              <a:gd name="connsiteY2" fmla="*/ 0 h 2504414"/>
              <a:gd name="connsiteX3" fmla="*/ 562945 w 3377671"/>
              <a:gd name="connsiteY3" fmla="*/ 0 h 2504414"/>
              <a:gd name="connsiteX4" fmla="*/ 1407363 w 3377671"/>
              <a:gd name="connsiteY4" fmla="*/ 0 h 2504414"/>
              <a:gd name="connsiteX5" fmla="*/ 3301469 w 3377671"/>
              <a:gd name="connsiteY5" fmla="*/ 0 h 2504414"/>
              <a:gd name="connsiteX6" fmla="*/ 3377671 w 3377671"/>
              <a:gd name="connsiteY6" fmla="*/ 76202 h 2504414"/>
              <a:gd name="connsiteX7" fmla="*/ 3377671 w 3377671"/>
              <a:gd name="connsiteY7" fmla="*/ 266700 h 2504414"/>
              <a:gd name="connsiteX8" fmla="*/ 3377671 w 3377671"/>
              <a:gd name="connsiteY8" fmla="*/ 266700 h 2504414"/>
              <a:gd name="connsiteX9" fmla="*/ 3377671 w 3377671"/>
              <a:gd name="connsiteY9" fmla="*/ 381000 h 2504414"/>
              <a:gd name="connsiteX10" fmla="*/ 3377671 w 3377671"/>
              <a:gd name="connsiteY10" fmla="*/ 380998 h 2504414"/>
              <a:gd name="connsiteX11" fmla="*/ 3301469 w 3377671"/>
              <a:gd name="connsiteY11" fmla="*/ 457200 h 2504414"/>
              <a:gd name="connsiteX12" fmla="*/ 556463 w 3377671"/>
              <a:gd name="connsiteY12" fmla="*/ 457200 h 2504414"/>
              <a:gd name="connsiteX13" fmla="*/ 729509 w 3377671"/>
              <a:gd name="connsiteY13" fmla="*/ 2504414 h 2504414"/>
              <a:gd name="connsiteX14" fmla="*/ 397845 w 3377671"/>
              <a:gd name="connsiteY14" fmla="*/ 457200 h 2504414"/>
              <a:gd name="connsiteX15" fmla="*/ 76202 w 3377671"/>
              <a:gd name="connsiteY15" fmla="*/ 457200 h 2504414"/>
              <a:gd name="connsiteX16" fmla="*/ 0 w 3377671"/>
              <a:gd name="connsiteY16" fmla="*/ 380998 h 2504414"/>
              <a:gd name="connsiteX17" fmla="*/ 0 w 3377671"/>
              <a:gd name="connsiteY17" fmla="*/ 381000 h 2504414"/>
              <a:gd name="connsiteX18" fmla="*/ 0 w 3377671"/>
              <a:gd name="connsiteY18" fmla="*/ 266700 h 2504414"/>
              <a:gd name="connsiteX19" fmla="*/ 0 w 3377671"/>
              <a:gd name="connsiteY19" fmla="*/ 266700 h 2504414"/>
              <a:gd name="connsiteX20" fmla="*/ 0 w 3377671"/>
              <a:gd name="connsiteY20" fmla="*/ 76202 h 2504414"/>
              <a:gd name="connsiteX0" fmla="*/ 0 w 3377671"/>
              <a:gd name="connsiteY0" fmla="*/ 76202 h 2287244"/>
              <a:gd name="connsiteX1" fmla="*/ 76202 w 3377671"/>
              <a:gd name="connsiteY1" fmla="*/ 0 h 2287244"/>
              <a:gd name="connsiteX2" fmla="*/ 562945 w 3377671"/>
              <a:gd name="connsiteY2" fmla="*/ 0 h 2287244"/>
              <a:gd name="connsiteX3" fmla="*/ 562945 w 3377671"/>
              <a:gd name="connsiteY3" fmla="*/ 0 h 2287244"/>
              <a:gd name="connsiteX4" fmla="*/ 1407363 w 3377671"/>
              <a:gd name="connsiteY4" fmla="*/ 0 h 2287244"/>
              <a:gd name="connsiteX5" fmla="*/ 3301469 w 3377671"/>
              <a:gd name="connsiteY5" fmla="*/ 0 h 2287244"/>
              <a:gd name="connsiteX6" fmla="*/ 3377671 w 3377671"/>
              <a:gd name="connsiteY6" fmla="*/ 76202 h 2287244"/>
              <a:gd name="connsiteX7" fmla="*/ 3377671 w 3377671"/>
              <a:gd name="connsiteY7" fmla="*/ 266700 h 2287244"/>
              <a:gd name="connsiteX8" fmla="*/ 3377671 w 3377671"/>
              <a:gd name="connsiteY8" fmla="*/ 266700 h 2287244"/>
              <a:gd name="connsiteX9" fmla="*/ 3377671 w 3377671"/>
              <a:gd name="connsiteY9" fmla="*/ 381000 h 2287244"/>
              <a:gd name="connsiteX10" fmla="*/ 3377671 w 3377671"/>
              <a:gd name="connsiteY10" fmla="*/ 380998 h 2287244"/>
              <a:gd name="connsiteX11" fmla="*/ 3301469 w 3377671"/>
              <a:gd name="connsiteY11" fmla="*/ 457200 h 2287244"/>
              <a:gd name="connsiteX12" fmla="*/ 556463 w 3377671"/>
              <a:gd name="connsiteY12" fmla="*/ 457200 h 2287244"/>
              <a:gd name="connsiteX13" fmla="*/ 946679 w 3377671"/>
              <a:gd name="connsiteY13" fmla="*/ 2287244 h 2287244"/>
              <a:gd name="connsiteX14" fmla="*/ 397845 w 3377671"/>
              <a:gd name="connsiteY14" fmla="*/ 457200 h 2287244"/>
              <a:gd name="connsiteX15" fmla="*/ 76202 w 3377671"/>
              <a:gd name="connsiteY15" fmla="*/ 457200 h 2287244"/>
              <a:gd name="connsiteX16" fmla="*/ 0 w 3377671"/>
              <a:gd name="connsiteY16" fmla="*/ 380998 h 2287244"/>
              <a:gd name="connsiteX17" fmla="*/ 0 w 3377671"/>
              <a:gd name="connsiteY17" fmla="*/ 381000 h 2287244"/>
              <a:gd name="connsiteX18" fmla="*/ 0 w 3377671"/>
              <a:gd name="connsiteY18" fmla="*/ 266700 h 2287244"/>
              <a:gd name="connsiteX19" fmla="*/ 0 w 3377671"/>
              <a:gd name="connsiteY19" fmla="*/ 266700 h 2287244"/>
              <a:gd name="connsiteX20" fmla="*/ 0 w 3377671"/>
              <a:gd name="connsiteY20" fmla="*/ 76202 h 228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7671" h="2287244">
                <a:moveTo>
                  <a:pt x="0" y="76202"/>
                </a:moveTo>
                <a:cubicBezTo>
                  <a:pt x="0" y="34117"/>
                  <a:pt x="34117" y="0"/>
                  <a:pt x="76202" y="0"/>
                </a:cubicBezTo>
                <a:lnTo>
                  <a:pt x="562945" y="0"/>
                </a:lnTo>
                <a:lnTo>
                  <a:pt x="562945" y="0"/>
                </a:lnTo>
                <a:lnTo>
                  <a:pt x="1407363" y="0"/>
                </a:lnTo>
                <a:lnTo>
                  <a:pt x="3301469" y="0"/>
                </a:lnTo>
                <a:cubicBezTo>
                  <a:pt x="3343554" y="0"/>
                  <a:pt x="3377671" y="34117"/>
                  <a:pt x="3377671" y="76202"/>
                </a:cubicBezTo>
                <a:lnTo>
                  <a:pt x="3377671" y="266700"/>
                </a:lnTo>
                <a:lnTo>
                  <a:pt x="3377671" y="266700"/>
                </a:lnTo>
                <a:lnTo>
                  <a:pt x="3377671" y="381000"/>
                </a:lnTo>
                <a:lnTo>
                  <a:pt x="3377671" y="380998"/>
                </a:lnTo>
                <a:cubicBezTo>
                  <a:pt x="3377671" y="423083"/>
                  <a:pt x="3343554" y="457200"/>
                  <a:pt x="3301469" y="457200"/>
                </a:cubicBezTo>
                <a:lnTo>
                  <a:pt x="556463" y="457200"/>
                </a:lnTo>
                <a:lnTo>
                  <a:pt x="946679" y="2287244"/>
                </a:lnTo>
                <a:lnTo>
                  <a:pt x="397845" y="457200"/>
                </a:lnTo>
                <a:lnTo>
                  <a:pt x="76202" y="457200"/>
                </a:lnTo>
                <a:cubicBezTo>
                  <a:pt x="34117" y="457200"/>
                  <a:pt x="0" y="423083"/>
                  <a:pt x="0" y="380998"/>
                </a:cubicBezTo>
                <a:lnTo>
                  <a:pt x="0" y="381000"/>
                </a:lnTo>
                <a:lnTo>
                  <a:pt x="0" y="266700"/>
                </a:lnTo>
                <a:lnTo>
                  <a:pt x="0" y="266700"/>
                </a:lnTo>
                <a:lnTo>
                  <a:pt x="0" y="7620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रीड बेड द्वाराप्रक्रिया</a:t>
            </a:r>
            <a:r>
              <a:rPr 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16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8" name="Rounded Rectangular Callout 167"/>
          <p:cNvSpPr/>
          <p:nvPr/>
        </p:nvSpPr>
        <p:spPr>
          <a:xfrm>
            <a:off x="1952624" y="2939415"/>
            <a:ext cx="6017647" cy="1099185"/>
          </a:xfrm>
          <a:custGeom>
            <a:avLst/>
            <a:gdLst>
              <a:gd name="connsiteX0" fmla="*/ 0 w 2636273"/>
              <a:gd name="connsiteY0" fmla="*/ 76202 h 457200"/>
              <a:gd name="connsiteX1" fmla="*/ 76202 w 2636273"/>
              <a:gd name="connsiteY1" fmla="*/ 0 h 457200"/>
              <a:gd name="connsiteX2" fmla="*/ 439379 w 2636273"/>
              <a:gd name="connsiteY2" fmla="*/ 0 h 457200"/>
              <a:gd name="connsiteX3" fmla="*/ -3353155 w 2636273"/>
              <a:gd name="connsiteY3" fmla="*/ -1020786 h 457200"/>
              <a:gd name="connsiteX4" fmla="*/ 1098447 w 2636273"/>
              <a:gd name="connsiteY4" fmla="*/ 0 h 457200"/>
              <a:gd name="connsiteX5" fmla="*/ 2560071 w 2636273"/>
              <a:gd name="connsiteY5" fmla="*/ 0 h 457200"/>
              <a:gd name="connsiteX6" fmla="*/ 2636273 w 2636273"/>
              <a:gd name="connsiteY6" fmla="*/ 76202 h 457200"/>
              <a:gd name="connsiteX7" fmla="*/ 2636273 w 2636273"/>
              <a:gd name="connsiteY7" fmla="*/ 76200 h 457200"/>
              <a:gd name="connsiteX8" fmla="*/ 2636273 w 2636273"/>
              <a:gd name="connsiteY8" fmla="*/ 76200 h 457200"/>
              <a:gd name="connsiteX9" fmla="*/ 2636273 w 2636273"/>
              <a:gd name="connsiteY9" fmla="*/ 190500 h 457200"/>
              <a:gd name="connsiteX10" fmla="*/ 2636273 w 2636273"/>
              <a:gd name="connsiteY10" fmla="*/ 380998 h 457200"/>
              <a:gd name="connsiteX11" fmla="*/ 2560071 w 2636273"/>
              <a:gd name="connsiteY11" fmla="*/ 457200 h 457200"/>
              <a:gd name="connsiteX12" fmla="*/ 1098447 w 2636273"/>
              <a:gd name="connsiteY12" fmla="*/ 457200 h 457200"/>
              <a:gd name="connsiteX13" fmla="*/ 439379 w 2636273"/>
              <a:gd name="connsiteY13" fmla="*/ 457200 h 457200"/>
              <a:gd name="connsiteX14" fmla="*/ 439379 w 2636273"/>
              <a:gd name="connsiteY14" fmla="*/ 457200 h 457200"/>
              <a:gd name="connsiteX15" fmla="*/ 76202 w 2636273"/>
              <a:gd name="connsiteY15" fmla="*/ 457200 h 457200"/>
              <a:gd name="connsiteX16" fmla="*/ 0 w 2636273"/>
              <a:gd name="connsiteY16" fmla="*/ 380998 h 457200"/>
              <a:gd name="connsiteX17" fmla="*/ 0 w 2636273"/>
              <a:gd name="connsiteY17" fmla="*/ 190500 h 457200"/>
              <a:gd name="connsiteX18" fmla="*/ 0 w 2636273"/>
              <a:gd name="connsiteY18" fmla="*/ 76200 h 457200"/>
              <a:gd name="connsiteX19" fmla="*/ 0 w 2636273"/>
              <a:gd name="connsiteY19" fmla="*/ 76200 h 457200"/>
              <a:gd name="connsiteX20" fmla="*/ 0 w 2636273"/>
              <a:gd name="connsiteY20" fmla="*/ 76202 h 457200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48394 w 5989428"/>
              <a:gd name="connsiteY17" fmla="*/ 1325586 h 1477986"/>
              <a:gd name="connsiteX18" fmla="*/ 3353155 w 5989428"/>
              <a:gd name="connsiteY18" fmla="*/ 1211286 h 1477986"/>
              <a:gd name="connsiteX19" fmla="*/ 3353155 w 5989428"/>
              <a:gd name="connsiteY19" fmla="*/ 1096986 h 1477986"/>
              <a:gd name="connsiteX20" fmla="*/ 3353155 w 5989428"/>
              <a:gd name="connsiteY20" fmla="*/ 1096986 h 1477986"/>
              <a:gd name="connsiteX21" fmla="*/ 3353155 w 5989428"/>
              <a:gd name="connsiteY21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48394 w 5989428"/>
              <a:gd name="connsiteY17" fmla="*/ 1325586 h 1477986"/>
              <a:gd name="connsiteX18" fmla="*/ 3353155 w 5989428"/>
              <a:gd name="connsiteY18" fmla="*/ 1211286 h 1477986"/>
              <a:gd name="connsiteX19" fmla="*/ 3353155 w 5989428"/>
              <a:gd name="connsiteY19" fmla="*/ 1096986 h 1477986"/>
              <a:gd name="connsiteX20" fmla="*/ 3353155 w 5989428"/>
              <a:gd name="connsiteY20" fmla="*/ 1096986 h 1477986"/>
              <a:gd name="connsiteX21" fmla="*/ 3353155 w 5989428"/>
              <a:gd name="connsiteY21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48394 w 5989428"/>
              <a:gd name="connsiteY17" fmla="*/ 1325586 h 1477986"/>
              <a:gd name="connsiteX18" fmla="*/ 3353155 w 5989428"/>
              <a:gd name="connsiteY18" fmla="*/ 1211286 h 1477986"/>
              <a:gd name="connsiteX19" fmla="*/ 3353155 w 5989428"/>
              <a:gd name="connsiteY19" fmla="*/ 1096986 h 1477986"/>
              <a:gd name="connsiteX20" fmla="*/ 3353155 w 5989428"/>
              <a:gd name="connsiteY20" fmla="*/ 1096986 h 1477986"/>
              <a:gd name="connsiteX21" fmla="*/ 3353155 w 5989428"/>
              <a:gd name="connsiteY21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1780 h 1477986"/>
              <a:gd name="connsiteX18" fmla="*/ 3353155 w 5989428"/>
              <a:gd name="connsiteY18" fmla="*/ 1211286 h 1477986"/>
              <a:gd name="connsiteX19" fmla="*/ 3353155 w 5989428"/>
              <a:gd name="connsiteY19" fmla="*/ 1096986 h 1477986"/>
              <a:gd name="connsiteX20" fmla="*/ 3353155 w 5989428"/>
              <a:gd name="connsiteY20" fmla="*/ 1096986 h 1477986"/>
              <a:gd name="connsiteX21" fmla="*/ 3353155 w 5989428"/>
              <a:gd name="connsiteY21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3353155 w 5989428"/>
              <a:gd name="connsiteY18" fmla="*/ 1211286 h 1477986"/>
              <a:gd name="connsiteX19" fmla="*/ 3353155 w 5989428"/>
              <a:gd name="connsiteY19" fmla="*/ 1096986 h 1477986"/>
              <a:gd name="connsiteX20" fmla="*/ 3353155 w 5989428"/>
              <a:gd name="connsiteY20" fmla="*/ 1096986 h 1477986"/>
              <a:gd name="connsiteX21" fmla="*/ 3353155 w 5989428"/>
              <a:gd name="connsiteY21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3350775 w 5989428"/>
              <a:gd name="connsiteY18" fmla="*/ 1280342 h 1477986"/>
              <a:gd name="connsiteX19" fmla="*/ 3353155 w 5989428"/>
              <a:gd name="connsiteY19" fmla="*/ 1211286 h 1477986"/>
              <a:gd name="connsiteX20" fmla="*/ 3353155 w 5989428"/>
              <a:gd name="connsiteY20" fmla="*/ 1096986 h 1477986"/>
              <a:gd name="connsiteX21" fmla="*/ 3353155 w 5989428"/>
              <a:gd name="connsiteY21" fmla="*/ 1096986 h 1477986"/>
              <a:gd name="connsiteX22" fmla="*/ 3353155 w 5989428"/>
              <a:gd name="connsiteY22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2486381 w 5989428"/>
              <a:gd name="connsiteY18" fmla="*/ 1201761 h 1477986"/>
              <a:gd name="connsiteX19" fmla="*/ 3353155 w 5989428"/>
              <a:gd name="connsiteY19" fmla="*/ 1211286 h 1477986"/>
              <a:gd name="connsiteX20" fmla="*/ 3353155 w 5989428"/>
              <a:gd name="connsiteY20" fmla="*/ 1096986 h 1477986"/>
              <a:gd name="connsiteX21" fmla="*/ 3353155 w 5989428"/>
              <a:gd name="connsiteY21" fmla="*/ 1096986 h 1477986"/>
              <a:gd name="connsiteX22" fmla="*/ 3353155 w 5989428"/>
              <a:gd name="connsiteY22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2486381 w 5989428"/>
              <a:gd name="connsiteY18" fmla="*/ 1201761 h 1477986"/>
              <a:gd name="connsiteX19" fmla="*/ 3353155 w 5989428"/>
              <a:gd name="connsiteY19" fmla="*/ 1211286 h 1477986"/>
              <a:gd name="connsiteX20" fmla="*/ 3353155 w 5989428"/>
              <a:gd name="connsiteY20" fmla="*/ 1096986 h 1477986"/>
              <a:gd name="connsiteX21" fmla="*/ 3353155 w 5989428"/>
              <a:gd name="connsiteY21" fmla="*/ 1096986 h 1477986"/>
              <a:gd name="connsiteX22" fmla="*/ 3353155 w 5989428"/>
              <a:gd name="connsiteY22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2486381 w 5989428"/>
              <a:gd name="connsiteY18" fmla="*/ 1201761 h 1477986"/>
              <a:gd name="connsiteX19" fmla="*/ 3353155 w 5989428"/>
              <a:gd name="connsiteY19" fmla="*/ 1211286 h 1477986"/>
              <a:gd name="connsiteX20" fmla="*/ 3353155 w 5989428"/>
              <a:gd name="connsiteY20" fmla="*/ 1096986 h 1477986"/>
              <a:gd name="connsiteX21" fmla="*/ 3353155 w 5989428"/>
              <a:gd name="connsiteY21" fmla="*/ 1096986 h 1477986"/>
              <a:gd name="connsiteX22" fmla="*/ 3353155 w 5989428"/>
              <a:gd name="connsiteY22" fmla="*/ 1096988 h 1477986"/>
              <a:gd name="connsiteX0" fmla="*/ 3353155 w 5989428"/>
              <a:gd name="connsiteY0" fmla="*/ 1096988 h 1477986"/>
              <a:gd name="connsiteX1" fmla="*/ 3429357 w 5989428"/>
              <a:gd name="connsiteY1" fmla="*/ 1020786 h 1477986"/>
              <a:gd name="connsiteX2" fmla="*/ 3792534 w 5989428"/>
              <a:gd name="connsiteY2" fmla="*/ 1020786 h 1477986"/>
              <a:gd name="connsiteX3" fmla="*/ 0 w 5989428"/>
              <a:gd name="connsiteY3" fmla="*/ 0 h 1477986"/>
              <a:gd name="connsiteX4" fmla="*/ 4451602 w 5989428"/>
              <a:gd name="connsiteY4" fmla="*/ 1020786 h 1477986"/>
              <a:gd name="connsiteX5" fmla="*/ 5913226 w 5989428"/>
              <a:gd name="connsiteY5" fmla="*/ 1020786 h 1477986"/>
              <a:gd name="connsiteX6" fmla="*/ 5989428 w 5989428"/>
              <a:gd name="connsiteY6" fmla="*/ 1096988 h 1477986"/>
              <a:gd name="connsiteX7" fmla="*/ 5989428 w 5989428"/>
              <a:gd name="connsiteY7" fmla="*/ 1096986 h 1477986"/>
              <a:gd name="connsiteX8" fmla="*/ 5989428 w 5989428"/>
              <a:gd name="connsiteY8" fmla="*/ 1096986 h 1477986"/>
              <a:gd name="connsiteX9" fmla="*/ 5989428 w 5989428"/>
              <a:gd name="connsiteY9" fmla="*/ 1211286 h 1477986"/>
              <a:gd name="connsiteX10" fmla="*/ 5989428 w 5989428"/>
              <a:gd name="connsiteY10" fmla="*/ 1401784 h 1477986"/>
              <a:gd name="connsiteX11" fmla="*/ 5913226 w 5989428"/>
              <a:gd name="connsiteY11" fmla="*/ 1477986 h 1477986"/>
              <a:gd name="connsiteX12" fmla="*/ 4451602 w 5989428"/>
              <a:gd name="connsiteY12" fmla="*/ 1477986 h 1477986"/>
              <a:gd name="connsiteX13" fmla="*/ 3792534 w 5989428"/>
              <a:gd name="connsiteY13" fmla="*/ 1477986 h 1477986"/>
              <a:gd name="connsiteX14" fmla="*/ 3792534 w 5989428"/>
              <a:gd name="connsiteY14" fmla="*/ 1477986 h 1477986"/>
              <a:gd name="connsiteX15" fmla="*/ 3429357 w 5989428"/>
              <a:gd name="connsiteY15" fmla="*/ 1477986 h 1477986"/>
              <a:gd name="connsiteX16" fmla="*/ 3353155 w 5989428"/>
              <a:gd name="connsiteY16" fmla="*/ 1401784 h 1477986"/>
              <a:gd name="connsiteX17" fmla="*/ 3355538 w 5989428"/>
              <a:gd name="connsiteY17" fmla="*/ 1354162 h 1477986"/>
              <a:gd name="connsiteX18" fmla="*/ 2486381 w 5989428"/>
              <a:gd name="connsiteY18" fmla="*/ 1201761 h 1477986"/>
              <a:gd name="connsiteX19" fmla="*/ 3353155 w 5989428"/>
              <a:gd name="connsiteY19" fmla="*/ 1211286 h 1477986"/>
              <a:gd name="connsiteX20" fmla="*/ 3353155 w 5989428"/>
              <a:gd name="connsiteY20" fmla="*/ 1096986 h 1477986"/>
              <a:gd name="connsiteX21" fmla="*/ 3353155 w 5989428"/>
              <a:gd name="connsiteY21" fmla="*/ 1096986 h 1477986"/>
              <a:gd name="connsiteX22" fmla="*/ 3353155 w 5989428"/>
              <a:gd name="connsiteY22" fmla="*/ 1096988 h 1477986"/>
              <a:gd name="connsiteX0" fmla="*/ 3381374 w 6017647"/>
              <a:gd name="connsiteY0" fmla="*/ 1096988 h 1477986"/>
              <a:gd name="connsiteX1" fmla="*/ 3457576 w 6017647"/>
              <a:gd name="connsiteY1" fmla="*/ 1020786 h 1477986"/>
              <a:gd name="connsiteX2" fmla="*/ 3820753 w 6017647"/>
              <a:gd name="connsiteY2" fmla="*/ 1020786 h 1477986"/>
              <a:gd name="connsiteX3" fmla="*/ 28219 w 6017647"/>
              <a:gd name="connsiteY3" fmla="*/ 0 h 1477986"/>
              <a:gd name="connsiteX4" fmla="*/ 4479821 w 6017647"/>
              <a:gd name="connsiteY4" fmla="*/ 1020786 h 1477986"/>
              <a:gd name="connsiteX5" fmla="*/ 5941445 w 6017647"/>
              <a:gd name="connsiteY5" fmla="*/ 1020786 h 1477986"/>
              <a:gd name="connsiteX6" fmla="*/ 6017647 w 6017647"/>
              <a:gd name="connsiteY6" fmla="*/ 1096988 h 1477986"/>
              <a:gd name="connsiteX7" fmla="*/ 6017647 w 6017647"/>
              <a:gd name="connsiteY7" fmla="*/ 1096986 h 1477986"/>
              <a:gd name="connsiteX8" fmla="*/ 6017647 w 6017647"/>
              <a:gd name="connsiteY8" fmla="*/ 1096986 h 1477986"/>
              <a:gd name="connsiteX9" fmla="*/ 6017647 w 6017647"/>
              <a:gd name="connsiteY9" fmla="*/ 1211286 h 1477986"/>
              <a:gd name="connsiteX10" fmla="*/ 6017647 w 6017647"/>
              <a:gd name="connsiteY10" fmla="*/ 1401784 h 1477986"/>
              <a:gd name="connsiteX11" fmla="*/ 5941445 w 6017647"/>
              <a:gd name="connsiteY11" fmla="*/ 1477986 h 1477986"/>
              <a:gd name="connsiteX12" fmla="*/ 4479821 w 6017647"/>
              <a:gd name="connsiteY12" fmla="*/ 1477986 h 1477986"/>
              <a:gd name="connsiteX13" fmla="*/ 3820753 w 6017647"/>
              <a:gd name="connsiteY13" fmla="*/ 1477986 h 1477986"/>
              <a:gd name="connsiteX14" fmla="*/ 3820753 w 6017647"/>
              <a:gd name="connsiteY14" fmla="*/ 1477986 h 1477986"/>
              <a:gd name="connsiteX15" fmla="*/ 3457576 w 6017647"/>
              <a:gd name="connsiteY15" fmla="*/ 1477986 h 1477986"/>
              <a:gd name="connsiteX16" fmla="*/ 3381374 w 6017647"/>
              <a:gd name="connsiteY16" fmla="*/ 1401784 h 1477986"/>
              <a:gd name="connsiteX17" fmla="*/ 3383757 w 6017647"/>
              <a:gd name="connsiteY17" fmla="*/ 1354162 h 1477986"/>
              <a:gd name="connsiteX18" fmla="*/ 0 w 6017647"/>
              <a:gd name="connsiteY18" fmla="*/ 378801 h 1477986"/>
              <a:gd name="connsiteX19" fmla="*/ 3381374 w 6017647"/>
              <a:gd name="connsiteY19" fmla="*/ 1211286 h 1477986"/>
              <a:gd name="connsiteX20" fmla="*/ 3381374 w 6017647"/>
              <a:gd name="connsiteY20" fmla="*/ 1096986 h 1477986"/>
              <a:gd name="connsiteX21" fmla="*/ 3381374 w 6017647"/>
              <a:gd name="connsiteY21" fmla="*/ 1096986 h 1477986"/>
              <a:gd name="connsiteX22" fmla="*/ 3381374 w 6017647"/>
              <a:gd name="connsiteY22" fmla="*/ 1096988 h 1477986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4479821 w 6017647"/>
              <a:gd name="connsiteY3" fmla="*/ 641985 h 1099185"/>
              <a:gd name="connsiteX4" fmla="*/ 5941445 w 6017647"/>
              <a:gd name="connsiteY4" fmla="*/ 641985 h 1099185"/>
              <a:gd name="connsiteX5" fmla="*/ 6017647 w 6017647"/>
              <a:gd name="connsiteY5" fmla="*/ 718187 h 1099185"/>
              <a:gd name="connsiteX6" fmla="*/ 6017647 w 6017647"/>
              <a:gd name="connsiteY6" fmla="*/ 718185 h 1099185"/>
              <a:gd name="connsiteX7" fmla="*/ 6017647 w 6017647"/>
              <a:gd name="connsiteY7" fmla="*/ 718185 h 1099185"/>
              <a:gd name="connsiteX8" fmla="*/ 6017647 w 6017647"/>
              <a:gd name="connsiteY8" fmla="*/ 832485 h 1099185"/>
              <a:gd name="connsiteX9" fmla="*/ 6017647 w 6017647"/>
              <a:gd name="connsiteY9" fmla="*/ 1022983 h 1099185"/>
              <a:gd name="connsiteX10" fmla="*/ 5941445 w 6017647"/>
              <a:gd name="connsiteY10" fmla="*/ 1099185 h 1099185"/>
              <a:gd name="connsiteX11" fmla="*/ 4479821 w 6017647"/>
              <a:gd name="connsiteY11" fmla="*/ 1099185 h 1099185"/>
              <a:gd name="connsiteX12" fmla="*/ 3820753 w 6017647"/>
              <a:gd name="connsiteY12" fmla="*/ 1099185 h 1099185"/>
              <a:gd name="connsiteX13" fmla="*/ 3820753 w 6017647"/>
              <a:gd name="connsiteY13" fmla="*/ 1099185 h 1099185"/>
              <a:gd name="connsiteX14" fmla="*/ 3457576 w 6017647"/>
              <a:gd name="connsiteY14" fmla="*/ 1099185 h 1099185"/>
              <a:gd name="connsiteX15" fmla="*/ 3381374 w 6017647"/>
              <a:gd name="connsiteY15" fmla="*/ 1022983 h 1099185"/>
              <a:gd name="connsiteX16" fmla="*/ 3383757 w 6017647"/>
              <a:gd name="connsiteY16" fmla="*/ 975361 h 1099185"/>
              <a:gd name="connsiteX17" fmla="*/ 0 w 6017647"/>
              <a:gd name="connsiteY17" fmla="*/ 0 h 1099185"/>
              <a:gd name="connsiteX18" fmla="*/ 3381374 w 6017647"/>
              <a:gd name="connsiteY18" fmla="*/ 832485 h 1099185"/>
              <a:gd name="connsiteX19" fmla="*/ 3381374 w 6017647"/>
              <a:gd name="connsiteY19" fmla="*/ 718185 h 1099185"/>
              <a:gd name="connsiteX20" fmla="*/ 3381374 w 6017647"/>
              <a:gd name="connsiteY20" fmla="*/ 718185 h 1099185"/>
              <a:gd name="connsiteX21" fmla="*/ 3381374 w 6017647"/>
              <a:gd name="connsiteY21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  <a:gd name="connsiteX0" fmla="*/ 3381374 w 6017647"/>
              <a:gd name="connsiteY0" fmla="*/ 718187 h 1099185"/>
              <a:gd name="connsiteX1" fmla="*/ 3457576 w 6017647"/>
              <a:gd name="connsiteY1" fmla="*/ 641985 h 1099185"/>
              <a:gd name="connsiteX2" fmla="*/ 3820753 w 6017647"/>
              <a:gd name="connsiteY2" fmla="*/ 641985 h 1099185"/>
              <a:gd name="connsiteX3" fmla="*/ 5941445 w 6017647"/>
              <a:gd name="connsiteY3" fmla="*/ 641985 h 1099185"/>
              <a:gd name="connsiteX4" fmla="*/ 6017647 w 6017647"/>
              <a:gd name="connsiteY4" fmla="*/ 718187 h 1099185"/>
              <a:gd name="connsiteX5" fmla="*/ 6017647 w 6017647"/>
              <a:gd name="connsiteY5" fmla="*/ 718185 h 1099185"/>
              <a:gd name="connsiteX6" fmla="*/ 6017647 w 6017647"/>
              <a:gd name="connsiteY6" fmla="*/ 718185 h 1099185"/>
              <a:gd name="connsiteX7" fmla="*/ 6017647 w 6017647"/>
              <a:gd name="connsiteY7" fmla="*/ 832485 h 1099185"/>
              <a:gd name="connsiteX8" fmla="*/ 6017647 w 6017647"/>
              <a:gd name="connsiteY8" fmla="*/ 1022983 h 1099185"/>
              <a:gd name="connsiteX9" fmla="*/ 5941445 w 6017647"/>
              <a:gd name="connsiteY9" fmla="*/ 1099185 h 1099185"/>
              <a:gd name="connsiteX10" fmla="*/ 4479821 w 6017647"/>
              <a:gd name="connsiteY10" fmla="*/ 1099185 h 1099185"/>
              <a:gd name="connsiteX11" fmla="*/ 3820753 w 6017647"/>
              <a:gd name="connsiteY11" fmla="*/ 1099185 h 1099185"/>
              <a:gd name="connsiteX12" fmla="*/ 3820753 w 6017647"/>
              <a:gd name="connsiteY12" fmla="*/ 1099185 h 1099185"/>
              <a:gd name="connsiteX13" fmla="*/ 3457576 w 6017647"/>
              <a:gd name="connsiteY13" fmla="*/ 1099185 h 1099185"/>
              <a:gd name="connsiteX14" fmla="*/ 3381374 w 6017647"/>
              <a:gd name="connsiteY14" fmla="*/ 1022983 h 1099185"/>
              <a:gd name="connsiteX15" fmla="*/ 3383757 w 6017647"/>
              <a:gd name="connsiteY15" fmla="*/ 975361 h 1099185"/>
              <a:gd name="connsiteX16" fmla="*/ 0 w 6017647"/>
              <a:gd name="connsiteY16" fmla="*/ 0 h 1099185"/>
              <a:gd name="connsiteX17" fmla="*/ 3381374 w 6017647"/>
              <a:gd name="connsiteY17" fmla="*/ 832485 h 1099185"/>
              <a:gd name="connsiteX18" fmla="*/ 3381374 w 6017647"/>
              <a:gd name="connsiteY18" fmla="*/ 718185 h 1099185"/>
              <a:gd name="connsiteX19" fmla="*/ 3381374 w 6017647"/>
              <a:gd name="connsiteY19" fmla="*/ 718185 h 1099185"/>
              <a:gd name="connsiteX20" fmla="*/ 3381374 w 6017647"/>
              <a:gd name="connsiteY20" fmla="*/ 718187 h 109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17647" h="1099185">
                <a:moveTo>
                  <a:pt x="3381374" y="718187"/>
                </a:moveTo>
                <a:cubicBezTo>
                  <a:pt x="3381374" y="676102"/>
                  <a:pt x="3415491" y="641985"/>
                  <a:pt x="3457576" y="641985"/>
                </a:cubicBezTo>
                <a:lnTo>
                  <a:pt x="3820753" y="641985"/>
                </a:lnTo>
                <a:lnTo>
                  <a:pt x="5941445" y="641985"/>
                </a:lnTo>
                <a:cubicBezTo>
                  <a:pt x="5983530" y="641985"/>
                  <a:pt x="6017647" y="676102"/>
                  <a:pt x="6017647" y="718187"/>
                </a:cubicBezTo>
                <a:lnTo>
                  <a:pt x="6017647" y="718185"/>
                </a:lnTo>
                <a:lnTo>
                  <a:pt x="6017647" y="718185"/>
                </a:lnTo>
                <a:lnTo>
                  <a:pt x="6017647" y="832485"/>
                </a:lnTo>
                <a:lnTo>
                  <a:pt x="6017647" y="1022983"/>
                </a:lnTo>
                <a:cubicBezTo>
                  <a:pt x="6017647" y="1065068"/>
                  <a:pt x="5983530" y="1099185"/>
                  <a:pt x="5941445" y="1099185"/>
                </a:cubicBezTo>
                <a:lnTo>
                  <a:pt x="4479821" y="1099185"/>
                </a:lnTo>
                <a:lnTo>
                  <a:pt x="3820753" y="1099185"/>
                </a:lnTo>
                <a:lnTo>
                  <a:pt x="3820753" y="1099185"/>
                </a:lnTo>
                <a:lnTo>
                  <a:pt x="3457576" y="1099185"/>
                </a:lnTo>
                <a:cubicBezTo>
                  <a:pt x="3415491" y="1099185"/>
                  <a:pt x="3381374" y="1065068"/>
                  <a:pt x="3381374" y="1022983"/>
                </a:cubicBezTo>
                <a:lnTo>
                  <a:pt x="3383757" y="975361"/>
                </a:lnTo>
                <a:lnTo>
                  <a:pt x="0" y="0"/>
                </a:lnTo>
                <a:lnTo>
                  <a:pt x="3381374" y="832485"/>
                </a:lnTo>
                <a:lnTo>
                  <a:pt x="3381374" y="718185"/>
                </a:lnTo>
                <a:lnTo>
                  <a:pt x="3381374" y="718185"/>
                </a:lnTo>
                <a:lnTo>
                  <a:pt x="3381374" y="71818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mr-IN" sz="12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नंतर प्रक्रिया केलेल्या पाण्याचा पुनर्वापर शक्य </a:t>
            </a:r>
            <a:endParaRPr lang="en-US" sz="1200" dirty="0" smtClean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/>
            <a:r>
              <a:rPr lang="en-US" sz="7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cxnSp>
        <p:nvCxnSpPr>
          <p:cNvPr id="9" name="Straight Connector 8"/>
          <p:cNvCxnSpPr>
            <a:stCxn id="16" idx="0"/>
            <a:endCxn id="16" idx="2"/>
          </p:cNvCxnSpPr>
          <p:nvPr/>
        </p:nvCxnSpPr>
        <p:spPr>
          <a:xfrm>
            <a:off x="1704633" y="3129201"/>
            <a:ext cx="0" cy="116662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647700" y="4288029"/>
            <a:ext cx="1132919" cy="560464"/>
          </a:xfrm>
          <a:custGeom>
            <a:avLst/>
            <a:gdLst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185737 w 942975"/>
              <a:gd name="connsiteY11" fmla="*/ 109538 h 395288"/>
              <a:gd name="connsiteX12" fmla="*/ 42862 w 942975"/>
              <a:gd name="connsiteY12" fmla="*/ 90488 h 395288"/>
              <a:gd name="connsiteX13" fmla="*/ 0 w 942975"/>
              <a:gd name="connsiteY13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185737 w 942975"/>
              <a:gd name="connsiteY11" fmla="*/ 109538 h 395288"/>
              <a:gd name="connsiteX12" fmla="*/ 0 w 942975"/>
              <a:gd name="connsiteY12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185737 w 942975"/>
              <a:gd name="connsiteY11" fmla="*/ 109538 h 395288"/>
              <a:gd name="connsiteX12" fmla="*/ 0 w 942975"/>
              <a:gd name="connsiteY12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0 w 942975"/>
              <a:gd name="connsiteY11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0 w 942975"/>
              <a:gd name="connsiteY11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0 w 942975"/>
              <a:gd name="connsiteY11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481012 w 942975"/>
              <a:gd name="connsiteY9" fmla="*/ 219075 h 395288"/>
              <a:gd name="connsiteX10" fmla="*/ 342900 w 942975"/>
              <a:gd name="connsiteY10" fmla="*/ 142875 h 395288"/>
              <a:gd name="connsiteX11" fmla="*/ 0 w 942975"/>
              <a:gd name="connsiteY11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919162 w 942975"/>
              <a:gd name="connsiteY2" fmla="*/ 123825 h 395288"/>
              <a:gd name="connsiteX3" fmla="*/ 814387 w 942975"/>
              <a:gd name="connsiteY3" fmla="*/ 200025 h 395288"/>
              <a:gd name="connsiteX4" fmla="*/ 781050 w 942975"/>
              <a:gd name="connsiteY4" fmla="*/ 257175 h 395288"/>
              <a:gd name="connsiteX5" fmla="*/ 809625 w 942975"/>
              <a:gd name="connsiteY5" fmla="*/ 395288 h 395288"/>
              <a:gd name="connsiteX6" fmla="*/ 700087 w 942975"/>
              <a:gd name="connsiteY6" fmla="*/ 395288 h 395288"/>
              <a:gd name="connsiteX7" fmla="*/ 700087 w 942975"/>
              <a:gd name="connsiteY7" fmla="*/ 257175 h 395288"/>
              <a:gd name="connsiteX8" fmla="*/ 600075 w 942975"/>
              <a:gd name="connsiteY8" fmla="*/ 242888 h 395288"/>
              <a:gd name="connsiteX9" fmla="*/ 342900 w 942975"/>
              <a:gd name="connsiteY9" fmla="*/ 142875 h 395288"/>
              <a:gd name="connsiteX10" fmla="*/ 0 w 942975"/>
              <a:gd name="connsiteY10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814387 w 942975"/>
              <a:gd name="connsiteY2" fmla="*/ 200025 h 395288"/>
              <a:gd name="connsiteX3" fmla="*/ 781050 w 942975"/>
              <a:gd name="connsiteY3" fmla="*/ 257175 h 395288"/>
              <a:gd name="connsiteX4" fmla="*/ 809625 w 942975"/>
              <a:gd name="connsiteY4" fmla="*/ 395288 h 395288"/>
              <a:gd name="connsiteX5" fmla="*/ 700087 w 942975"/>
              <a:gd name="connsiteY5" fmla="*/ 395288 h 395288"/>
              <a:gd name="connsiteX6" fmla="*/ 700087 w 942975"/>
              <a:gd name="connsiteY6" fmla="*/ 257175 h 395288"/>
              <a:gd name="connsiteX7" fmla="*/ 600075 w 942975"/>
              <a:gd name="connsiteY7" fmla="*/ 242888 h 395288"/>
              <a:gd name="connsiteX8" fmla="*/ 342900 w 942975"/>
              <a:gd name="connsiteY8" fmla="*/ 142875 h 395288"/>
              <a:gd name="connsiteX9" fmla="*/ 0 w 942975"/>
              <a:gd name="connsiteY9" fmla="*/ 0 h 395288"/>
              <a:gd name="connsiteX0" fmla="*/ 0 w 942975"/>
              <a:gd name="connsiteY0" fmla="*/ 0 h 395288"/>
              <a:gd name="connsiteX1" fmla="*/ 942975 w 942975"/>
              <a:gd name="connsiteY1" fmla="*/ 0 h 395288"/>
              <a:gd name="connsiteX2" fmla="*/ 814387 w 942975"/>
              <a:gd name="connsiteY2" fmla="*/ 200025 h 395288"/>
              <a:gd name="connsiteX3" fmla="*/ 781050 w 942975"/>
              <a:gd name="connsiteY3" fmla="*/ 257175 h 395288"/>
              <a:gd name="connsiteX4" fmla="*/ 809625 w 942975"/>
              <a:gd name="connsiteY4" fmla="*/ 395288 h 395288"/>
              <a:gd name="connsiteX5" fmla="*/ 700087 w 942975"/>
              <a:gd name="connsiteY5" fmla="*/ 395288 h 395288"/>
              <a:gd name="connsiteX6" fmla="*/ 700087 w 942975"/>
              <a:gd name="connsiteY6" fmla="*/ 257175 h 395288"/>
              <a:gd name="connsiteX7" fmla="*/ 600075 w 942975"/>
              <a:gd name="connsiteY7" fmla="*/ 242888 h 395288"/>
              <a:gd name="connsiteX8" fmla="*/ 342900 w 942975"/>
              <a:gd name="connsiteY8" fmla="*/ 142875 h 395288"/>
              <a:gd name="connsiteX9" fmla="*/ 0 w 942975"/>
              <a:gd name="connsiteY9" fmla="*/ 0 h 395288"/>
              <a:gd name="connsiteX0" fmla="*/ 0 w 978298"/>
              <a:gd name="connsiteY0" fmla="*/ 0 h 395288"/>
              <a:gd name="connsiteX1" fmla="*/ 942975 w 978298"/>
              <a:gd name="connsiteY1" fmla="*/ 0 h 395288"/>
              <a:gd name="connsiteX2" fmla="*/ 781050 w 978298"/>
              <a:gd name="connsiteY2" fmla="*/ 257175 h 395288"/>
              <a:gd name="connsiteX3" fmla="*/ 809625 w 978298"/>
              <a:gd name="connsiteY3" fmla="*/ 395288 h 395288"/>
              <a:gd name="connsiteX4" fmla="*/ 700087 w 978298"/>
              <a:gd name="connsiteY4" fmla="*/ 395288 h 395288"/>
              <a:gd name="connsiteX5" fmla="*/ 700087 w 978298"/>
              <a:gd name="connsiteY5" fmla="*/ 257175 h 395288"/>
              <a:gd name="connsiteX6" fmla="*/ 600075 w 978298"/>
              <a:gd name="connsiteY6" fmla="*/ 242888 h 395288"/>
              <a:gd name="connsiteX7" fmla="*/ 342900 w 978298"/>
              <a:gd name="connsiteY7" fmla="*/ 142875 h 395288"/>
              <a:gd name="connsiteX8" fmla="*/ 0 w 978298"/>
              <a:gd name="connsiteY8" fmla="*/ 0 h 395288"/>
              <a:gd name="connsiteX0" fmla="*/ 0 w 983635"/>
              <a:gd name="connsiteY0" fmla="*/ 0 h 395288"/>
              <a:gd name="connsiteX1" fmla="*/ 942975 w 983635"/>
              <a:gd name="connsiteY1" fmla="*/ 0 h 395288"/>
              <a:gd name="connsiteX2" fmla="*/ 781050 w 983635"/>
              <a:gd name="connsiteY2" fmla="*/ 257175 h 395288"/>
              <a:gd name="connsiteX3" fmla="*/ 809625 w 983635"/>
              <a:gd name="connsiteY3" fmla="*/ 395288 h 395288"/>
              <a:gd name="connsiteX4" fmla="*/ 700087 w 983635"/>
              <a:gd name="connsiteY4" fmla="*/ 395288 h 395288"/>
              <a:gd name="connsiteX5" fmla="*/ 700087 w 983635"/>
              <a:gd name="connsiteY5" fmla="*/ 257175 h 395288"/>
              <a:gd name="connsiteX6" fmla="*/ 600075 w 983635"/>
              <a:gd name="connsiteY6" fmla="*/ 242888 h 395288"/>
              <a:gd name="connsiteX7" fmla="*/ 342900 w 983635"/>
              <a:gd name="connsiteY7" fmla="*/ 142875 h 395288"/>
              <a:gd name="connsiteX8" fmla="*/ 0 w 983635"/>
              <a:gd name="connsiteY8" fmla="*/ 0 h 395288"/>
              <a:gd name="connsiteX0" fmla="*/ 0 w 943838"/>
              <a:gd name="connsiteY0" fmla="*/ 0 h 395288"/>
              <a:gd name="connsiteX1" fmla="*/ 942975 w 943838"/>
              <a:gd name="connsiteY1" fmla="*/ 0 h 395288"/>
              <a:gd name="connsiteX2" fmla="*/ 781050 w 943838"/>
              <a:gd name="connsiteY2" fmla="*/ 257175 h 395288"/>
              <a:gd name="connsiteX3" fmla="*/ 809625 w 943838"/>
              <a:gd name="connsiteY3" fmla="*/ 395288 h 395288"/>
              <a:gd name="connsiteX4" fmla="*/ 700087 w 943838"/>
              <a:gd name="connsiteY4" fmla="*/ 395288 h 395288"/>
              <a:gd name="connsiteX5" fmla="*/ 700087 w 943838"/>
              <a:gd name="connsiteY5" fmla="*/ 257175 h 395288"/>
              <a:gd name="connsiteX6" fmla="*/ 600075 w 943838"/>
              <a:gd name="connsiteY6" fmla="*/ 242888 h 395288"/>
              <a:gd name="connsiteX7" fmla="*/ 342900 w 943838"/>
              <a:gd name="connsiteY7" fmla="*/ 142875 h 395288"/>
              <a:gd name="connsiteX8" fmla="*/ 0 w 943838"/>
              <a:gd name="connsiteY8" fmla="*/ 0 h 395288"/>
              <a:gd name="connsiteX0" fmla="*/ 0 w 943838"/>
              <a:gd name="connsiteY0" fmla="*/ 0 h 395288"/>
              <a:gd name="connsiteX1" fmla="*/ 942975 w 943838"/>
              <a:gd name="connsiteY1" fmla="*/ 0 h 395288"/>
              <a:gd name="connsiteX2" fmla="*/ 781050 w 943838"/>
              <a:gd name="connsiteY2" fmla="*/ 257175 h 395288"/>
              <a:gd name="connsiteX3" fmla="*/ 809625 w 943838"/>
              <a:gd name="connsiteY3" fmla="*/ 395288 h 395288"/>
              <a:gd name="connsiteX4" fmla="*/ 700087 w 943838"/>
              <a:gd name="connsiteY4" fmla="*/ 395288 h 395288"/>
              <a:gd name="connsiteX5" fmla="*/ 700087 w 943838"/>
              <a:gd name="connsiteY5" fmla="*/ 257175 h 395288"/>
              <a:gd name="connsiteX6" fmla="*/ 342900 w 943838"/>
              <a:gd name="connsiteY6" fmla="*/ 142875 h 395288"/>
              <a:gd name="connsiteX7" fmla="*/ 0 w 943838"/>
              <a:gd name="connsiteY7" fmla="*/ 0 h 395288"/>
              <a:gd name="connsiteX0" fmla="*/ 0 w 943838"/>
              <a:gd name="connsiteY0" fmla="*/ 0 h 395288"/>
              <a:gd name="connsiteX1" fmla="*/ 942975 w 943838"/>
              <a:gd name="connsiteY1" fmla="*/ 0 h 395288"/>
              <a:gd name="connsiteX2" fmla="*/ 781050 w 943838"/>
              <a:gd name="connsiteY2" fmla="*/ 257175 h 395288"/>
              <a:gd name="connsiteX3" fmla="*/ 809625 w 943838"/>
              <a:gd name="connsiteY3" fmla="*/ 395288 h 395288"/>
              <a:gd name="connsiteX4" fmla="*/ 700087 w 943838"/>
              <a:gd name="connsiteY4" fmla="*/ 395288 h 395288"/>
              <a:gd name="connsiteX5" fmla="*/ 700087 w 943838"/>
              <a:gd name="connsiteY5" fmla="*/ 257175 h 395288"/>
              <a:gd name="connsiteX6" fmla="*/ 342900 w 943838"/>
              <a:gd name="connsiteY6" fmla="*/ 142875 h 395288"/>
              <a:gd name="connsiteX7" fmla="*/ 0 w 943838"/>
              <a:gd name="connsiteY7" fmla="*/ 0 h 395288"/>
              <a:gd name="connsiteX0" fmla="*/ 0 w 943838"/>
              <a:gd name="connsiteY0" fmla="*/ 0 h 395288"/>
              <a:gd name="connsiteX1" fmla="*/ 942975 w 943838"/>
              <a:gd name="connsiteY1" fmla="*/ 0 h 395288"/>
              <a:gd name="connsiteX2" fmla="*/ 781050 w 943838"/>
              <a:gd name="connsiteY2" fmla="*/ 257175 h 395288"/>
              <a:gd name="connsiteX3" fmla="*/ 809625 w 943838"/>
              <a:gd name="connsiteY3" fmla="*/ 395288 h 395288"/>
              <a:gd name="connsiteX4" fmla="*/ 700087 w 943838"/>
              <a:gd name="connsiteY4" fmla="*/ 395288 h 395288"/>
              <a:gd name="connsiteX5" fmla="*/ 700087 w 943838"/>
              <a:gd name="connsiteY5" fmla="*/ 257175 h 395288"/>
              <a:gd name="connsiteX6" fmla="*/ 342900 w 943838"/>
              <a:gd name="connsiteY6" fmla="*/ 142875 h 395288"/>
              <a:gd name="connsiteX7" fmla="*/ 0 w 943838"/>
              <a:gd name="connsiteY7" fmla="*/ 0 h 395288"/>
              <a:gd name="connsiteX0" fmla="*/ 0 w 943838"/>
              <a:gd name="connsiteY0" fmla="*/ 0 h 395366"/>
              <a:gd name="connsiteX1" fmla="*/ 942975 w 943838"/>
              <a:gd name="connsiteY1" fmla="*/ 0 h 395366"/>
              <a:gd name="connsiteX2" fmla="*/ 781050 w 943838"/>
              <a:gd name="connsiteY2" fmla="*/ 257175 h 395366"/>
              <a:gd name="connsiteX3" fmla="*/ 809625 w 943838"/>
              <a:gd name="connsiteY3" fmla="*/ 395288 h 395366"/>
              <a:gd name="connsiteX4" fmla="*/ 734760 w 943838"/>
              <a:gd name="connsiteY4" fmla="*/ 395366 h 395366"/>
              <a:gd name="connsiteX5" fmla="*/ 700087 w 943838"/>
              <a:gd name="connsiteY5" fmla="*/ 395288 h 395366"/>
              <a:gd name="connsiteX6" fmla="*/ 700087 w 943838"/>
              <a:gd name="connsiteY6" fmla="*/ 257175 h 395366"/>
              <a:gd name="connsiteX7" fmla="*/ 342900 w 943838"/>
              <a:gd name="connsiteY7" fmla="*/ 142875 h 395366"/>
              <a:gd name="connsiteX8" fmla="*/ 0 w 943838"/>
              <a:gd name="connsiteY8" fmla="*/ 0 h 395366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852334 w 943838"/>
              <a:gd name="connsiteY4" fmla="*/ 459344 h 459344"/>
              <a:gd name="connsiteX5" fmla="*/ 700087 w 943838"/>
              <a:gd name="connsiteY5" fmla="*/ 395288 h 459344"/>
              <a:gd name="connsiteX6" fmla="*/ 700087 w 943838"/>
              <a:gd name="connsiteY6" fmla="*/ 257175 h 459344"/>
              <a:gd name="connsiteX7" fmla="*/ 342900 w 943838"/>
              <a:gd name="connsiteY7" fmla="*/ 142875 h 459344"/>
              <a:gd name="connsiteX8" fmla="*/ 0 w 943838"/>
              <a:gd name="connsiteY8" fmla="*/ 0 h 459344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820058 w 943838"/>
              <a:gd name="connsiteY4" fmla="*/ 415473 h 459344"/>
              <a:gd name="connsiteX5" fmla="*/ 852334 w 943838"/>
              <a:gd name="connsiteY5" fmla="*/ 459344 h 459344"/>
              <a:gd name="connsiteX6" fmla="*/ 700087 w 943838"/>
              <a:gd name="connsiteY6" fmla="*/ 395288 h 459344"/>
              <a:gd name="connsiteX7" fmla="*/ 700087 w 943838"/>
              <a:gd name="connsiteY7" fmla="*/ 257175 h 459344"/>
              <a:gd name="connsiteX8" fmla="*/ 342900 w 943838"/>
              <a:gd name="connsiteY8" fmla="*/ 142875 h 459344"/>
              <a:gd name="connsiteX9" fmla="*/ 0 w 943838"/>
              <a:gd name="connsiteY9" fmla="*/ 0 h 459344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912273 w 943838"/>
              <a:gd name="connsiteY4" fmla="*/ 322249 h 459344"/>
              <a:gd name="connsiteX5" fmla="*/ 852334 w 943838"/>
              <a:gd name="connsiteY5" fmla="*/ 459344 h 459344"/>
              <a:gd name="connsiteX6" fmla="*/ 700087 w 943838"/>
              <a:gd name="connsiteY6" fmla="*/ 395288 h 459344"/>
              <a:gd name="connsiteX7" fmla="*/ 700087 w 943838"/>
              <a:gd name="connsiteY7" fmla="*/ 257175 h 459344"/>
              <a:gd name="connsiteX8" fmla="*/ 342900 w 943838"/>
              <a:gd name="connsiteY8" fmla="*/ 142875 h 459344"/>
              <a:gd name="connsiteX9" fmla="*/ 0 w 943838"/>
              <a:gd name="connsiteY9" fmla="*/ 0 h 459344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833890 w 943838"/>
              <a:gd name="connsiteY4" fmla="*/ 373431 h 459344"/>
              <a:gd name="connsiteX5" fmla="*/ 912273 w 943838"/>
              <a:gd name="connsiteY5" fmla="*/ 322249 h 459344"/>
              <a:gd name="connsiteX6" fmla="*/ 852334 w 943838"/>
              <a:gd name="connsiteY6" fmla="*/ 459344 h 459344"/>
              <a:gd name="connsiteX7" fmla="*/ 700087 w 943838"/>
              <a:gd name="connsiteY7" fmla="*/ 395288 h 459344"/>
              <a:gd name="connsiteX8" fmla="*/ 700087 w 943838"/>
              <a:gd name="connsiteY8" fmla="*/ 257175 h 459344"/>
              <a:gd name="connsiteX9" fmla="*/ 342900 w 943838"/>
              <a:gd name="connsiteY9" fmla="*/ 142875 h 459344"/>
              <a:gd name="connsiteX10" fmla="*/ 0 w 943838"/>
              <a:gd name="connsiteY10" fmla="*/ 0 h 459344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794699 w 943838"/>
              <a:gd name="connsiteY4" fmla="*/ 300313 h 459344"/>
              <a:gd name="connsiteX5" fmla="*/ 912273 w 943838"/>
              <a:gd name="connsiteY5" fmla="*/ 322249 h 459344"/>
              <a:gd name="connsiteX6" fmla="*/ 852334 w 943838"/>
              <a:gd name="connsiteY6" fmla="*/ 459344 h 459344"/>
              <a:gd name="connsiteX7" fmla="*/ 700087 w 943838"/>
              <a:gd name="connsiteY7" fmla="*/ 395288 h 459344"/>
              <a:gd name="connsiteX8" fmla="*/ 700087 w 943838"/>
              <a:gd name="connsiteY8" fmla="*/ 257175 h 459344"/>
              <a:gd name="connsiteX9" fmla="*/ 342900 w 943838"/>
              <a:gd name="connsiteY9" fmla="*/ 142875 h 459344"/>
              <a:gd name="connsiteX10" fmla="*/ 0 w 943838"/>
              <a:gd name="connsiteY10" fmla="*/ 0 h 459344"/>
              <a:gd name="connsiteX0" fmla="*/ 0 w 943838"/>
              <a:gd name="connsiteY0" fmla="*/ 0 h 459344"/>
              <a:gd name="connsiteX1" fmla="*/ 942975 w 943838"/>
              <a:gd name="connsiteY1" fmla="*/ 0 h 459344"/>
              <a:gd name="connsiteX2" fmla="*/ 781050 w 943838"/>
              <a:gd name="connsiteY2" fmla="*/ 257175 h 459344"/>
              <a:gd name="connsiteX3" fmla="*/ 809625 w 943838"/>
              <a:gd name="connsiteY3" fmla="*/ 395288 h 459344"/>
              <a:gd name="connsiteX4" fmla="*/ 794699 w 943838"/>
              <a:gd name="connsiteY4" fmla="*/ 300313 h 459344"/>
              <a:gd name="connsiteX5" fmla="*/ 866165 w 943838"/>
              <a:gd name="connsiteY5" fmla="*/ 316765 h 459344"/>
              <a:gd name="connsiteX6" fmla="*/ 912273 w 943838"/>
              <a:gd name="connsiteY6" fmla="*/ 322249 h 459344"/>
              <a:gd name="connsiteX7" fmla="*/ 852334 w 943838"/>
              <a:gd name="connsiteY7" fmla="*/ 459344 h 459344"/>
              <a:gd name="connsiteX8" fmla="*/ 700087 w 943838"/>
              <a:gd name="connsiteY8" fmla="*/ 395288 h 459344"/>
              <a:gd name="connsiteX9" fmla="*/ 700087 w 943838"/>
              <a:gd name="connsiteY9" fmla="*/ 257175 h 459344"/>
              <a:gd name="connsiteX10" fmla="*/ 342900 w 943838"/>
              <a:gd name="connsiteY10" fmla="*/ 142875 h 459344"/>
              <a:gd name="connsiteX11" fmla="*/ 0 w 943838"/>
              <a:gd name="connsiteY11" fmla="*/ 0 h 459344"/>
              <a:gd name="connsiteX0" fmla="*/ 0 w 983740"/>
              <a:gd name="connsiteY0" fmla="*/ 0 h 459344"/>
              <a:gd name="connsiteX1" fmla="*/ 942975 w 983740"/>
              <a:gd name="connsiteY1" fmla="*/ 0 h 459344"/>
              <a:gd name="connsiteX2" fmla="*/ 781050 w 983740"/>
              <a:gd name="connsiteY2" fmla="*/ 257175 h 459344"/>
              <a:gd name="connsiteX3" fmla="*/ 809625 w 983740"/>
              <a:gd name="connsiteY3" fmla="*/ 395288 h 459344"/>
              <a:gd name="connsiteX4" fmla="*/ 794699 w 983740"/>
              <a:gd name="connsiteY4" fmla="*/ 300313 h 459344"/>
              <a:gd name="connsiteX5" fmla="*/ 983740 w 983740"/>
              <a:gd name="connsiteY5" fmla="*/ 261927 h 459344"/>
              <a:gd name="connsiteX6" fmla="*/ 912273 w 983740"/>
              <a:gd name="connsiteY6" fmla="*/ 322249 h 459344"/>
              <a:gd name="connsiteX7" fmla="*/ 852334 w 983740"/>
              <a:gd name="connsiteY7" fmla="*/ 459344 h 459344"/>
              <a:gd name="connsiteX8" fmla="*/ 700087 w 983740"/>
              <a:gd name="connsiteY8" fmla="*/ 395288 h 459344"/>
              <a:gd name="connsiteX9" fmla="*/ 700087 w 983740"/>
              <a:gd name="connsiteY9" fmla="*/ 257175 h 459344"/>
              <a:gd name="connsiteX10" fmla="*/ 342900 w 983740"/>
              <a:gd name="connsiteY10" fmla="*/ 142875 h 459344"/>
              <a:gd name="connsiteX11" fmla="*/ 0 w 983740"/>
              <a:gd name="connsiteY11" fmla="*/ 0 h 459344"/>
              <a:gd name="connsiteX0" fmla="*/ 0 w 983740"/>
              <a:gd name="connsiteY0" fmla="*/ 0 h 459344"/>
              <a:gd name="connsiteX1" fmla="*/ 942975 w 983740"/>
              <a:gd name="connsiteY1" fmla="*/ 0 h 459344"/>
              <a:gd name="connsiteX2" fmla="*/ 781050 w 983740"/>
              <a:gd name="connsiteY2" fmla="*/ 257175 h 459344"/>
              <a:gd name="connsiteX3" fmla="*/ 809625 w 983740"/>
              <a:gd name="connsiteY3" fmla="*/ 395288 h 459344"/>
              <a:gd name="connsiteX4" fmla="*/ 794699 w 983740"/>
              <a:gd name="connsiteY4" fmla="*/ 300313 h 459344"/>
              <a:gd name="connsiteX5" fmla="*/ 983740 w 983740"/>
              <a:gd name="connsiteY5" fmla="*/ 261927 h 459344"/>
              <a:gd name="connsiteX6" fmla="*/ 976823 w 983740"/>
              <a:gd name="connsiteY6" fmla="*/ 258270 h 459344"/>
              <a:gd name="connsiteX7" fmla="*/ 912273 w 983740"/>
              <a:gd name="connsiteY7" fmla="*/ 322249 h 459344"/>
              <a:gd name="connsiteX8" fmla="*/ 852334 w 983740"/>
              <a:gd name="connsiteY8" fmla="*/ 459344 h 459344"/>
              <a:gd name="connsiteX9" fmla="*/ 700087 w 983740"/>
              <a:gd name="connsiteY9" fmla="*/ 395288 h 459344"/>
              <a:gd name="connsiteX10" fmla="*/ 700087 w 983740"/>
              <a:gd name="connsiteY10" fmla="*/ 257175 h 459344"/>
              <a:gd name="connsiteX11" fmla="*/ 342900 w 983740"/>
              <a:gd name="connsiteY11" fmla="*/ 142875 h 459344"/>
              <a:gd name="connsiteX12" fmla="*/ 0 w 983740"/>
              <a:gd name="connsiteY12" fmla="*/ 0 h 459344"/>
              <a:gd name="connsiteX0" fmla="*/ 0 w 1036763"/>
              <a:gd name="connsiteY0" fmla="*/ 0 h 459344"/>
              <a:gd name="connsiteX1" fmla="*/ 942975 w 1036763"/>
              <a:gd name="connsiteY1" fmla="*/ 0 h 459344"/>
              <a:gd name="connsiteX2" fmla="*/ 781050 w 1036763"/>
              <a:gd name="connsiteY2" fmla="*/ 257175 h 459344"/>
              <a:gd name="connsiteX3" fmla="*/ 809625 w 1036763"/>
              <a:gd name="connsiteY3" fmla="*/ 395288 h 459344"/>
              <a:gd name="connsiteX4" fmla="*/ 794699 w 1036763"/>
              <a:gd name="connsiteY4" fmla="*/ 300313 h 459344"/>
              <a:gd name="connsiteX5" fmla="*/ 983740 w 1036763"/>
              <a:gd name="connsiteY5" fmla="*/ 261927 h 459344"/>
              <a:gd name="connsiteX6" fmla="*/ 1036763 w 1036763"/>
              <a:gd name="connsiteY6" fmla="*/ 388054 h 459344"/>
              <a:gd name="connsiteX7" fmla="*/ 912273 w 1036763"/>
              <a:gd name="connsiteY7" fmla="*/ 322249 h 459344"/>
              <a:gd name="connsiteX8" fmla="*/ 852334 w 1036763"/>
              <a:gd name="connsiteY8" fmla="*/ 459344 h 459344"/>
              <a:gd name="connsiteX9" fmla="*/ 700087 w 1036763"/>
              <a:gd name="connsiteY9" fmla="*/ 395288 h 459344"/>
              <a:gd name="connsiteX10" fmla="*/ 700087 w 1036763"/>
              <a:gd name="connsiteY10" fmla="*/ 257175 h 459344"/>
              <a:gd name="connsiteX11" fmla="*/ 342900 w 1036763"/>
              <a:gd name="connsiteY11" fmla="*/ 142875 h 459344"/>
              <a:gd name="connsiteX12" fmla="*/ 0 w 1036763"/>
              <a:gd name="connsiteY12" fmla="*/ 0 h 459344"/>
              <a:gd name="connsiteX0" fmla="*/ 0 w 1036763"/>
              <a:gd name="connsiteY0" fmla="*/ 0 h 459344"/>
              <a:gd name="connsiteX1" fmla="*/ 942975 w 1036763"/>
              <a:gd name="connsiteY1" fmla="*/ 0 h 459344"/>
              <a:gd name="connsiteX2" fmla="*/ 781050 w 1036763"/>
              <a:gd name="connsiteY2" fmla="*/ 257175 h 459344"/>
              <a:gd name="connsiteX3" fmla="*/ 809625 w 1036763"/>
              <a:gd name="connsiteY3" fmla="*/ 395288 h 459344"/>
              <a:gd name="connsiteX4" fmla="*/ 794699 w 1036763"/>
              <a:gd name="connsiteY4" fmla="*/ 300313 h 459344"/>
              <a:gd name="connsiteX5" fmla="*/ 983740 w 1036763"/>
              <a:gd name="connsiteY5" fmla="*/ 261927 h 459344"/>
              <a:gd name="connsiteX6" fmla="*/ 1036763 w 1036763"/>
              <a:gd name="connsiteY6" fmla="*/ 388054 h 459344"/>
              <a:gd name="connsiteX7" fmla="*/ 958380 w 1036763"/>
              <a:gd name="connsiteY7" fmla="*/ 342356 h 459344"/>
              <a:gd name="connsiteX8" fmla="*/ 912273 w 1036763"/>
              <a:gd name="connsiteY8" fmla="*/ 322249 h 459344"/>
              <a:gd name="connsiteX9" fmla="*/ 852334 w 1036763"/>
              <a:gd name="connsiteY9" fmla="*/ 459344 h 459344"/>
              <a:gd name="connsiteX10" fmla="*/ 700087 w 1036763"/>
              <a:gd name="connsiteY10" fmla="*/ 395288 h 459344"/>
              <a:gd name="connsiteX11" fmla="*/ 700087 w 1036763"/>
              <a:gd name="connsiteY11" fmla="*/ 257175 h 459344"/>
              <a:gd name="connsiteX12" fmla="*/ 342900 w 1036763"/>
              <a:gd name="connsiteY12" fmla="*/ 142875 h 459344"/>
              <a:gd name="connsiteX13" fmla="*/ 0 w 1036763"/>
              <a:gd name="connsiteY13" fmla="*/ 0 h 459344"/>
              <a:gd name="connsiteX0" fmla="*/ 0 w 1036763"/>
              <a:gd name="connsiteY0" fmla="*/ 0 h 459344"/>
              <a:gd name="connsiteX1" fmla="*/ 942975 w 1036763"/>
              <a:gd name="connsiteY1" fmla="*/ 0 h 459344"/>
              <a:gd name="connsiteX2" fmla="*/ 781050 w 1036763"/>
              <a:gd name="connsiteY2" fmla="*/ 257175 h 459344"/>
              <a:gd name="connsiteX3" fmla="*/ 809625 w 1036763"/>
              <a:gd name="connsiteY3" fmla="*/ 395288 h 459344"/>
              <a:gd name="connsiteX4" fmla="*/ 794699 w 1036763"/>
              <a:gd name="connsiteY4" fmla="*/ 300313 h 459344"/>
              <a:gd name="connsiteX5" fmla="*/ 983740 w 1036763"/>
              <a:gd name="connsiteY5" fmla="*/ 261927 h 459344"/>
              <a:gd name="connsiteX6" fmla="*/ 1036763 w 1036763"/>
              <a:gd name="connsiteY6" fmla="*/ 388054 h 459344"/>
              <a:gd name="connsiteX7" fmla="*/ 919188 w 1036763"/>
              <a:gd name="connsiteY7" fmla="*/ 391710 h 459344"/>
              <a:gd name="connsiteX8" fmla="*/ 912273 w 1036763"/>
              <a:gd name="connsiteY8" fmla="*/ 322249 h 459344"/>
              <a:gd name="connsiteX9" fmla="*/ 852334 w 1036763"/>
              <a:gd name="connsiteY9" fmla="*/ 459344 h 459344"/>
              <a:gd name="connsiteX10" fmla="*/ 700087 w 1036763"/>
              <a:gd name="connsiteY10" fmla="*/ 395288 h 459344"/>
              <a:gd name="connsiteX11" fmla="*/ 700087 w 1036763"/>
              <a:gd name="connsiteY11" fmla="*/ 257175 h 459344"/>
              <a:gd name="connsiteX12" fmla="*/ 342900 w 1036763"/>
              <a:gd name="connsiteY12" fmla="*/ 142875 h 459344"/>
              <a:gd name="connsiteX13" fmla="*/ 0 w 1036763"/>
              <a:gd name="connsiteY13" fmla="*/ 0 h 459344"/>
              <a:gd name="connsiteX0" fmla="*/ 0 w 1002182"/>
              <a:gd name="connsiteY0" fmla="*/ 0 h 459344"/>
              <a:gd name="connsiteX1" fmla="*/ 942975 w 1002182"/>
              <a:gd name="connsiteY1" fmla="*/ 0 h 459344"/>
              <a:gd name="connsiteX2" fmla="*/ 781050 w 1002182"/>
              <a:gd name="connsiteY2" fmla="*/ 257175 h 459344"/>
              <a:gd name="connsiteX3" fmla="*/ 809625 w 1002182"/>
              <a:gd name="connsiteY3" fmla="*/ 395288 h 459344"/>
              <a:gd name="connsiteX4" fmla="*/ 794699 w 1002182"/>
              <a:gd name="connsiteY4" fmla="*/ 300313 h 459344"/>
              <a:gd name="connsiteX5" fmla="*/ 983740 w 1002182"/>
              <a:gd name="connsiteY5" fmla="*/ 261927 h 459344"/>
              <a:gd name="connsiteX6" fmla="*/ 1002182 w 1002182"/>
              <a:gd name="connsiteY6" fmla="*/ 400849 h 459344"/>
              <a:gd name="connsiteX7" fmla="*/ 919188 w 1002182"/>
              <a:gd name="connsiteY7" fmla="*/ 391710 h 459344"/>
              <a:gd name="connsiteX8" fmla="*/ 912273 w 1002182"/>
              <a:gd name="connsiteY8" fmla="*/ 322249 h 459344"/>
              <a:gd name="connsiteX9" fmla="*/ 852334 w 1002182"/>
              <a:gd name="connsiteY9" fmla="*/ 459344 h 459344"/>
              <a:gd name="connsiteX10" fmla="*/ 700087 w 1002182"/>
              <a:gd name="connsiteY10" fmla="*/ 395288 h 459344"/>
              <a:gd name="connsiteX11" fmla="*/ 700087 w 1002182"/>
              <a:gd name="connsiteY11" fmla="*/ 257175 h 459344"/>
              <a:gd name="connsiteX12" fmla="*/ 342900 w 1002182"/>
              <a:gd name="connsiteY12" fmla="*/ 142875 h 459344"/>
              <a:gd name="connsiteX13" fmla="*/ 0 w 1002182"/>
              <a:gd name="connsiteY13" fmla="*/ 0 h 459344"/>
              <a:gd name="connsiteX0" fmla="*/ 0 w 1002182"/>
              <a:gd name="connsiteY0" fmla="*/ 0 h 400849"/>
              <a:gd name="connsiteX1" fmla="*/ 942975 w 1002182"/>
              <a:gd name="connsiteY1" fmla="*/ 0 h 400849"/>
              <a:gd name="connsiteX2" fmla="*/ 781050 w 1002182"/>
              <a:gd name="connsiteY2" fmla="*/ 257175 h 400849"/>
              <a:gd name="connsiteX3" fmla="*/ 809625 w 1002182"/>
              <a:gd name="connsiteY3" fmla="*/ 395288 h 400849"/>
              <a:gd name="connsiteX4" fmla="*/ 794699 w 1002182"/>
              <a:gd name="connsiteY4" fmla="*/ 300313 h 400849"/>
              <a:gd name="connsiteX5" fmla="*/ 983740 w 1002182"/>
              <a:gd name="connsiteY5" fmla="*/ 261927 h 400849"/>
              <a:gd name="connsiteX6" fmla="*/ 1002182 w 1002182"/>
              <a:gd name="connsiteY6" fmla="*/ 400849 h 400849"/>
              <a:gd name="connsiteX7" fmla="*/ 919188 w 1002182"/>
              <a:gd name="connsiteY7" fmla="*/ 391710 h 400849"/>
              <a:gd name="connsiteX8" fmla="*/ 912273 w 1002182"/>
              <a:gd name="connsiteY8" fmla="*/ 322249 h 400849"/>
              <a:gd name="connsiteX9" fmla="*/ 700087 w 1002182"/>
              <a:gd name="connsiteY9" fmla="*/ 395288 h 400849"/>
              <a:gd name="connsiteX10" fmla="*/ 700087 w 1002182"/>
              <a:gd name="connsiteY10" fmla="*/ 257175 h 400849"/>
              <a:gd name="connsiteX11" fmla="*/ 342900 w 1002182"/>
              <a:gd name="connsiteY11" fmla="*/ 142875 h 400849"/>
              <a:gd name="connsiteX12" fmla="*/ 0 w 1002182"/>
              <a:gd name="connsiteY12" fmla="*/ 0 h 400849"/>
              <a:gd name="connsiteX0" fmla="*/ 0 w 1002182"/>
              <a:gd name="connsiteY0" fmla="*/ 0 h 400849"/>
              <a:gd name="connsiteX1" fmla="*/ 942975 w 1002182"/>
              <a:gd name="connsiteY1" fmla="*/ 0 h 400849"/>
              <a:gd name="connsiteX2" fmla="*/ 781050 w 1002182"/>
              <a:gd name="connsiteY2" fmla="*/ 257175 h 400849"/>
              <a:gd name="connsiteX3" fmla="*/ 809625 w 1002182"/>
              <a:gd name="connsiteY3" fmla="*/ 395288 h 400849"/>
              <a:gd name="connsiteX4" fmla="*/ 794699 w 1002182"/>
              <a:gd name="connsiteY4" fmla="*/ 300313 h 400849"/>
              <a:gd name="connsiteX5" fmla="*/ 983740 w 1002182"/>
              <a:gd name="connsiteY5" fmla="*/ 261927 h 400849"/>
              <a:gd name="connsiteX6" fmla="*/ 1002182 w 1002182"/>
              <a:gd name="connsiteY6" fmla="*/ 400849 h 400849"/>
              <a:gd name="connsiteX7" fmla="*/ 919188 w 1002182"/>
              <a:gd name="connsiteY7" fmla="*/ 391710 h 400849"/>
              <a:gd name="connsiteX8" fmla="*/ 912273 w 1002182"/>
              <a:gd name="connsiteY8" fmla="*/ 322249 h 400849"/>
              <a:gd name="connsiteX9" fmla="*/ 700087 w 1002182"/>
              <a:gd name="connsiteY9" fmla="*/ 395288 h 400849"/>
              <a:gd name="connsiteX10" fmla="*/ 700087 w 1002182"/>
              <a:gd name="connsiteY10" fmla="*/ 257175 h 400849"/>
              <a:gd name="connsiteX11" fmla="*/ 342900 w 1002182"/>
              <a:gd name="connsiteY11" fmla="*/ 142875 h 400849"/>
              <a:gd name="connsiteX12" fmla="*/ 0 w 1002182"/>
              <a:gd name="connsiteY12" fmla="*/ 0 h 400849"/>
              <a:gd name="connsiteX0" fmla="*/ 0 w 1002182"/>
              <a:gd name="connsiteY0" fmla="*/ 0 h 447919"/>
              <a:gd name="connsiteX1" fmla="*/ 942975 w 1002182"/>
              <a:gd name="connsiteY1" fmla="*/ 0 h 447919"/>
              <a:gd name="connsiteX2" fmla="*/ 781050 w 1002182"/>
              <a:gd name="connsiteY2" fmla="*/ 257175 h 447919"/>
              <a:gd name="connsiteX3" fmla="*/ 809625 w 1002182"/>
              <a:gd name="connsiteY3" fmla="*/ 395288 h 447919"/>
              <a:gd name="connsiteX4" fmla="*/ 794699 w 1002182"/>
              <a:gd name="connsiteY4" fmla="*/ 300313 h 447919"/>
              <a:gd name="connsiteX5" fmla="*/ 983740 w 1002182"/>
              <a:gd name="connsiteY5" fmla="*/ 261927 h 447919"/>
              <a:gd name="connsiteX6" fmla="*/ 1002182 w 1002182"/>
              <a:gd name="connsiteY6" fmla="*/ 400849 h 447919"/>
              <a:gd name="connsiteX7" fmla="*/ 919188 w 1002182"/>
              <a:gd name="connsiteY7" fmla="*/ 391710 h 447919"/>
              <a:gd name="connsiteX8" fmla="*/ 912273 w 1002182"/>
              <a:gd name="connsiteY8" fmla="*/ 322249 h 447919"/>
              <a:gd name="connsiteX9" fmla="*/ 700087 w 1002182"/>
              <a:gd name="connsiteY9" fmla="*/ 395288 h 447919"/>
              <a:gd name="connsiteX10" fmla="*/ 700087 w 1002182"/>
              <a:gd name="connsiteY10" fmla="*/ 257175 h 447919"/>
              <a:gd name="connsiteX11" fmla="*/ 342900 w 1002182"/>
              <a:gd name="connsiteY11" fmla="*/ 142875 h 447919"/>
              <a:gd name="connsiteX12" fmla="*/ 0 w 1002182"/>
              <a:gd name="connsiteY12" fmla="*/ 0 h 447919"/>
              <a:gd name="connsiteX0" fmla="*/ 0 w 1002182"/>
              <a:gd name="connsiteY0" fmla="*/ 0 h 447919"/>
              <a:gd name="connsiteX1" fmla="*/ 942975 w 1002182"/>
              <a:gd name="connsiteY1" fmla="*/ 0 h 447919"/>
              <a:gd name="connsiteX2" fmla="*/ 781050 w 1002182"/>
              <a:gd name="connsiteY2" fmla="*/ 257175 h 447919"/>
              <a:gd name="connsiteX3" fmla="*/ 786570 w 1002182"/>
              <a:gd name="connsiteY3" fmla="*/ 389805 h 447919"/>
              <a:gd name="connsiteX4" fmla="*/ 794699 w 1002182"/>
              <a:gd name="connsiteY4" fmla="*/ 300313 h 447919"/>
              <a:gd name="connsiteX5" fmla="*/ 983740 w 1002182"/>
              <a:gd name="connsiteY5" fmla="*/ 261927 h 447919"/>
              <a:gd name="connsiteX6" fmla="*/ 1002182 w 1002182"/>
              <a:gd name="connsiteY6" fmla="*/ 400849 h 447919"/>
              <a:gd name="connsiteX7" fmla="*/ 919188 w 1002182"/>
              <a:gd name="connsiteY7" fmla="*/ 391710 h 447919"/>
              <a:gd name="connsiteX8" fmla="*/ 912273 w 1002182"/>
              <a:gd name="connsiteY8" fmla="*/ 322249 h 447919"/>
              <a:gd name="connsiteX9" fmla="*/ 700087 w 1002182"/>
              <a:gd name="connsiteY9" fmla="*/ 395288 h 447919"/>
              <a:gd name="connsiteX10" fmla="*/ 700087 w 1002182"/>
              <a:gd name="connsiteY10" fmla="*/ 257175 h 447919"/>
              <a:gd name="connsiteX11" fmla="*/ 342900 w 1002182"/>
              <a:gd name="connsiteY11" fmla="*/ 142875 h 447919"/>
              <a:gd name="connsiteX12" fmla="*/ 0 w 1002182"/>
              <a:gd name="connsiteY12" fmla="*/ 0 h 447919"/>
              <a:gd name="connsiteX0" fmla="*/ 0 w 1002182"/>
              <a:gd name="connsiteY0" fmla="*/ 0 h 447919"/>
              <a:gd name="connsiteX1" fmla="*/ 942975 w 1002182"/>
              <a:gd name="connsiteY1" fmla="*/ 0 h 447919"/>
              <a:gd name="connsiteX2" fmla="*/ 781050 w 1002182"/>
              <a:gd name="connsiteY2" fmla="*/ 257175 h 447919"/>
              <a:gd name="connsiteX3" fmla="*/ 786570 w 1002182"/>
              <a:gd name="connsiteY3" fmla="*/ 389805 h 447919"/>
              <a:gd name="connsiteX4" fmla="*/ 785477 w 1002182"/>
              <a:gd name="connsiteY4" fmla="*/ 293001 h 447919"/>
              <a:gd name="connsiteX5" fmla="*/ 983740 w 1002182"/>
              <a:gd name="connsiteY5" fmla="*/ 261927 h 447919"/>
              <a:gd name="connsiteX6" fmla="*/ 1002182 w 1002182"/>
              <a:gd name="connsiteY6" fmla="*/ 400849 h 447919"/>
              <a:gd name="connsiteX7" fmla="*/ 919188 w 1002182"/>
              <a:gd name="connsiteY7" fmla="*/ 391710 h 447919"/>
              <a:gd name="connsiteX8" fmla="*/ 912273 w 1002182"/>
              <a:gd name="connsiteY8" fmla="*/ 322249 h 447919"/>
              <a:gd name="connsiteX9" fmla="*/ 700087 w 1002182"/>
              <a:gd name="connsiteY9" fmla="*/ 395288 h 447919"/>
              <a:gd name="connsiteX10" fmla="*/ 700087 w 1002182"/>
              <a:gd name="connsiteY10" fmla="*/ 257175 h 447919"/>
              <a:gd name="connsiteX11" fmla="*/ 342900 w 1002182"/>
              <a:gd name="connsiteY11" fmla="*/ 142875 h 447919"/>
              <a:gd name="connsiteX12" fmla="*/ 0 w 1002182"/>
              <a:gd name="connsiteY12" fmla="*/ 0 h 447919"/>
              <a:gd name="connsiteX0" fmla="*/ 0 w 1002182"/>
              <a:gd name="connsiteY0" fmla="*/ 0 h 449416"/>
              <a:gd name="connsiteX1" fmla="*/ 942975 w 1002182"/>
              <a:gd name="connsiteY1" fmla="*/ 0 h 449416"/>
              <a:gd name="connsiteX2" fmla="*/ 781050 w 1002182"/>
              <a:gd name="connsiteY2" fmla="*/ 257175 h 449416"/>
              <a:gd name="connsiteX3" fmla="*/ 786570 w 1002182"/>
              <a:gd name="connsiteY3" fmla="*/ 389805 h 449416"/>
              <a:gd name="connsiteX4" fmla="*/ 785477 w 1002182"/>
              <a:gd name="connsiteY4" fmla="*/ 293001 h 449416"/>
              <a:gd name="connsiteX5" fmla="*/ 983740 w 1002182"/>
              <a:gd name="connsiteY5" fmla="*/ 261927 h 449416"/>
              <a:gd name="connsiteX6" fmla="*/ 1002182 w 1002182"/>
              <a:gd name="connsiteY6" fmla="*/ 400849 h 449416"/>
              <a:gd name="connsiteX7" fmla="*/ 919188 w 1002182"/>
              <a:gd name="connsiteY7" fmla="*/ 391710 h 449416"/>
              <a:gd name="connsiteX8" fmla="*/ 879997 w 1002182"/>
              <a:gd name="connsiteY8" fmla="*/ 331389 h 449416"/>
              <a:gd name="connsiteX9" fmla="*/ 700087 w 1002182"/>
              <a:gd name="connsiteY9" fmla="*/ 395288 h 449416"/>
              <a:gd name="connsiteX10" fmla="*/ 700087 w 1002182"/>
              <a:gd name="connsiteY10" fmla="*/ 257175 h 449416"/>
              <a:gd name="connsiteX11" fmla="*/ 342900 w 1002182"/>
              <a:gd name="connsiteY11" fmla="*/ 142875 h 449416"/>
              <a:gd name="connsiteX12" fmla="*/ 0 w 1002182"/>
              <a:gd name="connsiteY12" fmla="*/ 0 h 449416"/>
              <a:gd name="connsiteX0" fmla="*/ 0 w 1002182"/>
              <a:gd name="connsiteY0" fmla="*/ 0 h 449416"/>
              <a:gd name="connsiteX1" fmla="*/ 942975 w 1002182"/>
              <a:gd name="connsiteY1" fmla="*/ 0 h 449416"/>
              <a:gd name="connsiteX2" fmla="*/ 781050 w 1002182"/>
              <a:gd name="connsiteY2" fmla="*/ 257175 h 449416"/>
              <a:gd name="connsiteX3" fmla="*/ 786570 w 1002182"/>
              <a:gd name="connsiteY3" fmla="*/ 389805 h 449416"/>
              <a:gd name="connsiteX4" fmla="*/ 785477 w 1002182"/>
              <a:gd name="connsiteY4" fmla="*/ 293001 h 449416"/>
              <a:gd name="connsiteX5" fmla="*/ 983740 w 1002182"/>
              <a:gd name="connsiteY5" fmla="*/ 261927 h 449416"/>
              <a:gd name="connsiteX6" fmla="*/ 1002182 w 1002182"/>
              <a:gd name="connsiteY6" fmla="*/ 400849 h 449416"/>
              <a:gd name="connsiteX7" fmla="*/ 919188 w 1002182"/>
              <a:gd name="connsiteY7" fmla="*/ 391710 h 449416"/>
              <a:gd name="connsiteX8" fmla="*/ 879997 w 1002182"/>
              <a:gd name="connsiteY8" fmla="*/ 331389 h 449416"/>
              <a:gd name="connsiteX9" fmla="*/ 700087 w 1002182"/>
              <a:gd name="connsiteY9" fmla="*/ 395288 h 449416"/>
              <a:gd name="connsiteX10" fmla="*/ 700087 w 1002182"/>
              <a:gd name="connsiteY10" fmla="*/ 257175 h 449416"/>
              <a:gd name="connsiteX11" fmla="*/ 342900 w 1002182"/>
              <a:gd name="connsiteY11" fmla="*/ 142875 h 449416"/>
              <a:gd name="connsiteX12" fmla="*/ 0 w 1002182"/>
              <a:gd name="connsiteY12" fmla="*/ 0 h 449416"/>
              <a:gd name="connsiteX0" fmla="*/ 0 w 1002182"/>
              <a:gd name="connsiteY0" fmla="*/ 0 h 460650"/>
              <a:gd name="connsiteX1" fmla="*/ 942975 w 1002182"/>
              <a:gd name="connsiteY1" fmla="*/ 0 h 460650"/>
              <a:gd name="connsiteX2" fmla="*/ 781050 w 1002182"/>
              <a:gd name="connsiteY2" fmla="*/ 257175 h 460650"/>
              <a:gd name="connsiteX3" fmla="*/ 786570 w 1002182"/>
              <a:gd name="connsiteY3" fmla="*/ 389805 h 460650"/>
              <a:gd name="connsiteX4" fmla="*/ 785477 w 1002182"/>
              <a:gd name="connsiteY4" fmla="*/ 293001 h 460650"/>
              <a:gd name="connsiteX5" fmla="*/ 983740 w 1002182"/>
              <a:gd name="connsiteY5" fmla="*/ 261927 h 460650"/>
              <a:gd name="connsiteX6" fmla="*/ 1002182 w 1002182"/>
              <a:gd name="connsiteY6" fmla="*/ 400849 h 460650"/>
              <a:gd name="connsiteX7" fmla="*/ 919188 w 1002182"/>
              <a:gd name="connsiteY7" fmla="*/ 391710 h 460650"/>
              <a:gd name="connsiteX8" fmla="*/ 879997 w 1002182"/>
              <a:gd name="connsiteY8" fmla="*/ 331389 h 460650"/>
              <a:gd name="connsiteX9" fmla="*/ 700087 w 1002182"/>
              <a:gd name="connsiteY9" fmla="*/ 395288 h 460650"/>
              <a:gd name="connsiteX10" fmla="*/ 700087 w 1002182"/>
              <a:gd name="connsiteY10" fmla="*/ 257175 h 460650"/>
              <a:gd name="connsiteX11" fmla="*/ 342900 w 1002182"/>
              <a:gd name="connsiteY11" fmla="*/ 142875 h 460650"/>
              <a:gd name="connsiteX12" fmla="*/ 0 w 1002182"/>
              <a:gd name="connsiteY12" fmla="*/ 0 h 460650"/>
              <a:gd name="connsiteX0" fmla="*/ 0 w 1002182"/>
              <a:gd name="connsiteY0" fmla="*/ 0 h 452593"/>
              <a:gd name="connsiteX1" fmla="*/ 942975 w 1002182"/>
              <a:gd name="connsiteY1" fmla="*/ 0 h 452593"/>
              <a:gd name="connsiteX2" fmla="*/ 781050 w 1002182"/>
              <a:gd name="connsiteY2" fmla="*/ 257175 h 452593"/>
              <a:gd name="connsiteX3" fmla="*/ 786570 w 1002182"/>
              <a:gd name="connsiteY3" fmla="*/ 389805 h 452593"/>
              <a:gd name="connsiteX4" fmla="*/ 785477 w 1002182"/>
              <a:gd name="connsiteY4" fmla="*/ 293001 h 452593"/>
              <a:gd name="connsiteX5" fmla="*/ 983740 w 1002182"/>
              <a:gd name="connsiteY5" fmla="*/ 261927 h 452593"/>
              <a:gd name="connsiteX6" fmla="*/ 1002182 w 1002182"/>
              <a:gd name="connsiteY6" fmla="*/ 400849 h 452593"/>
              <a:gd name="connsiteX7" fmla="*/ 919188 w 1002182"/>
              <a:gd name="connsiteY7" fmla="*/ 391710 h 452593"/>
              <a:gd name="connsiteX8" fmla="*/ 879997 w 1002182"/>
              <a:gd name="connsiteY8" fmla="*/ 331389 h 452593"/>
              <a:gd name="connsiteX9" fmla="*/ 700087 w 1002182"/>
              <a:gd name="connsiteY9" fmla="*/ 395288 h 452593"/>
              <a:gd name="connsiteX10" fmla="*/ 700087 w 1002182"/>
              <a:gd name="connsiteY10" fmla="*/ 257175 h 452593"/>
              <a:gd name="connsiteX11" fmla="*/ 342900 w 1002182"/>
              <a:gd name="connsiteY11" fmla="*/ 142875 h 452593"/>
              <a:gd name="connsiteX12" fmla="*/ 0 w 1002182"/>
              <a:gd name="connsiteY12" fmla="*/ 0 h 452593"/>
              <a:gd name="connsiteX0" fmla="*/ 0 w 1002182"/>
              <a:gd name="connsiteY0" fmla="*/ 0 h 434476"/>
              <a:gd name="connsiteX1" fmla="*/ 942975 w 1002182"/>
              <a:gd name="connsiteY1" fmla="*/ 0 h 434476"/>
              <a:gd name="connsiteX2" fmla="*/ 781050 w 1002182"/>
              <a:gd name="connsiteY2" fmla="*/ 257175 h 434476"/>
              <a:gd name="connsiteX3" fmla="*/ 786570 w 1002182"/>
              <a:gd name="connsiteY3" fmla="*/ 389805 h 434476"/>
              <a:gd name="connsiteX4" fmla="*/ 785477 w 1002182"/>
              <a:gd name="connsiteY4" fmla="*/ 293001 h 434476"/>
              <a:gd name="connsiteX5" fmla="*/ 983740 w 1002182"/>
              <a:gd name="connsiteY5" fmla="*/ 261927 h 434476"/>
              <a:gd name="connsiteX6" fmla="*/ 1002182 w 1002182"/>
              <a:gd name="connsiteY6" fmla="*/ 400849 h 434476"/>
              <a:gd name="connsiteX7" fmla="*/ 919188 w 1002182"/>
              <a:gd name="connsiteY7" fmla="*/ 391710 h 434476"/>
              <a:gd name="connsiteX8" fmla="*/ 879997 w 1002182"/>
              <a:gd name="connsiteY8" fmla="*/ 331389 h 434476"/>
              <a:gd name="connsiteX9" fmla="*/ 700087 w 1002182"/>
              <a:gd name="connsiteY9" fmla="*/ 395288 h 434476"/>
              <a:gd name="connsiteX10" fmla="*/ 700087 w 1002182"/>
              <a:gd name="connsiteY10" fmla="*/ 257175 h 434476"/>
              <a:gd name="connsiteX11" fmla="*/ 342900 w 1002182"/>
              <a:gd name="connsiteY11" fmla="*/ 142875 h 434476"/>
              <a:gd name="connsiteX12" fmla="*/ 0 w 1002182"/>
              <a:gd name="connsiteY12" fmla="*/ 0 h 434476"/>
              <a:gd name="connsiteX0" fmla="*/ 0 w 1002182"/>
              <a:gd name="connsiteY0" fmla="*/ 0 h 436062"/>
              <a:gd name="connsiteX1" fmla="*/ 942975 w 1002182"/>
              <a:gd name="connsiteY1" fmla="*/ 0 h 436062"/>
              <a:gd name="connsiteX2" fmla="*/ 781050 w 1002182"/>
              <a:gd name="connsiteY2" fmla="*/ 257175 h 436062"/>
              <a:gd name="connsiteX3" fmla="*/ 786570 w 1002182"/>
              <a:gd name="connsiteY3" fmla="*/ 389805 h 436062"/>
              <a:gd name="connsiteX4" fmla="*/ 785477 w 1002182"/>
              <a:gd name="connsiteY4" fmla="*/ 293001 h 436062"/>
              <a:gd name="connsiteX5" fmla="*/ 983740 w 1002182"/>
              <a:gd name="connsiteY5" fmla="*/ 261927 h 436062"/>
              <a:gd name="connsiteX6" fmla="*/ 1002182 w 1002182"/>
              <a:gd name="connsiteY6" fmla="*/ 400849 h 436062"/>
              <a:gd name="connsiteX7" fmla="*/ 919188 w 1002182"/>
              <a:gd name="connsiteY7" fmla="*/ 391710 h 436062"/>
              <a:gd name="connsiteX8" fmla="*/ 854639 w 1002182"/>
              <a:gd name="connsiteY8" fmla="*/ 340529 h 436062"/>
              <a:gd name="connsiteX9" fmla="*/ 700087 w 1002182"/>
              <a:gd name="connsiteY9" fmla="*/ 395288 h 436062"/>
              <a:gd name="connsiteX10" fmla="*/ 700087 w 1002182"/>
              <a:gd name="connsiteY10" fmla="*/ 257175 h 436062"/>
              <a:gd name="connsiteX11" fmla="*/ 342900 w 1002182"/>
              <a:gd name="connsiteY11" fmla="*/ 142875 h 436062"/>
              <a:gd name="connsiteX12" fmla="*/ 0 w 1002182"/>
              <a:gd name="connsiteY12" fmla="*/ 0 h 436062"/>
              <a:gd name="connsiteX0" fmla="*/ 0 w 1002182"/>
              <a:gd name="connsiteY0" fmla="*/ 0 h 438202"/>
              <a:gd name="connsiteX1" fmla="*/ 942975 w 1002182"/>
              <a:gd name="connsiteY1" fmla="*/ 0 h 438202"/>
              <a:gd name="connsiteX2" fmla="*/ 781050 w 1002182"/>
              <a:gd name="connsiteY2" fmla="*/ 257175 h 438202"/>
              <a:gd name="connsiteX3" fmla="*/ 786570 w 1002182"/>
              <a:gd name="connsiteY3" fmla="*/ 389805 h 438202"/>
              <a:gd name="connsiteX4" fmla="*/ 785477 w 1002182"/>
              <a:gd name="connsiteY4" fmla="*/ 293001 h 438202"/>
              <a:gd name="connsiteX5" fmla="*/ 983740 w 1002182"/>
              <a:gd name="connsiteY5" fmla="*/ 261927 h 438202"/>
              <a:gd name="connsiteX6" fmla="*/ 1002182 w 1002182"/>
              <a:gd name="connsiteY6" fmla="*/ 400849 h 438202"/>
              <a:gd name="connsiteX7" fmla="*/ 919188 w 1002182"/>
              <a:gd name="connsiteY7" fmla="*/ 391710 h 438202"/>
              <a:gd name="connsiteX8" fmla="*/ 854639 w 1002182"/>
              <a:gd name="connsiteY8" fmla="*/ 340529 h 438202"/>
              <a:gd name="connsiteX9" fmla="*/ 700087 w 1002182"/>
              <a:gd name="connsiteY9" fmla="*/ 395288 h 438202"/>
              <a:gd name="connsiteX10" fmla="*/ 700087 w 1002182"/>
              <a:gd name="connsiteY10" fmla="*/ 257175 h 438202"/>
              <a:gd name="connsiteX11" fmla="*/ 342900 w 1002182"/>
              <a:gd name="connsiteY11" fmla="*/ 142875 h 438202"/>
              <a:gd name="connsiteX12" fmla="*/ 0 w 1002182"/>
              <a:gd name="connsiteY12" fmla="*/ 0 h 438202"/>
              <a:gd name="connsiteX0" fmla="*/ 0 w 1002182"/>
              <a:gd name="connsiteY0" fmla="*/ 0 h 430234"/>
              <a:gd name="connsiteX1" fmla="*/ 942975 w 1002182"/>
              <a:gd name="connsiteY1" fmla="*/ 0 h 430234"/>
              <a:gd name="connsiteX2" fmla="*/ 781050 w 1002182"/>
              <a:gd name="connsiteY2" fmla="*/ 257175 h 430234"/>
              <a:gd name="connsiteX3" fmla="*/ 786570 w 1002182"/>
              <a:gd name="connsiteY3" fmla="*/ 389805 h 430234"/>
              <a:gd name="connsiteX4" fmla="*/ 785477 w 1002182"/>
              <a:gd name="connsiteY4" fmla="*/ 293001 h 430234"/>
              <a:gd name="connsiteX5" fmla="*/ 983740 w 1002182"/>
              <a:gd name="connsiteY5" fmla="*/ 261927 h 430234"/>
              <a:gd name="connsiteX6" fmla="*/ 1002182 w 1002182"/>
              <a:gd name="connsiteY6" fmla="*/ 400849 h 430234"/>
              <a:gd name="connsiteX7" fmla="*/ 919188 w 1002182"/>
              <a:gd name="connsiteY7" fmla="*/ 391710 h 430234"/>
              <a:gd name="connsiteX8" fmla="*/ 854639 w 1002182"/>
              <a:gd name="connsiteY8" fmla="*/ 340529 h 430234"/>
              <a:gd name="connsiteX9" fmla="*/ 700087 w 1002182"/>
              <a:gd name="connsiteY9" fmla="*/ 395288 h 430234"/>
              <a:gd name="connsiteX10" fmla="*/ 700087 w 1002182"/>
              <a:gd name="connsiteY10" fmla="*/ 257175 h 430234"/>
              <a:gd name="connsiteX11" fmla="*/ 342900 w 1002182"/>
              <a:gd name="connsiteY11" fmla="*/ 142875 h 430234"/>
              <a:gd name="connsiteX12" fmla="*/ 0 w 1002182"/>
              <a:gd name="connsiteY12" fmla="*/ 0 h 430234"/>
              <a:gd name="connsiteX0" fmla="*/ 0 w 1002182"/>
              <a:gd name="connsiteY0" fmla="*/ 0 h 430234"/>
              <a:gd name="connsiteX1" fmla="*/ 942975 w 1002182"/>
              <a:gd name="connsiteY1" fmla="*/ 0 h 430234"/>
              <a:gd name="connsiteX2" fmla="*/ 781050 w 1002182"/>
              <a:gd name="connsiteY2" fmla="*/ 257175 h 430234"/>
              <a:gd name="connsiteX3" fmla="*/ 786570 w 1002182"/>
              <a:gd name="connsiteY3" fmla="*/ 389805 h 430234"/>
              <a:gd name="connsiteX4" fmla="*/ 785477 w 1002182"/>
              <a:gd name="connsiteY4" fmla="*/ 293001 h 430234"/>
              <a:gd name="connsiteX5" fmla="*/ 1002182 w 1002182"/>
              <a:gd name="connsiteY5" fmla="*/ 400849 h 430234"/>
              <a:gd name="connsiteX6" fmla="*/ 919188 w 1002182"/>
              <a:gd name="connsiteY6" fmla="*/ 391710 h 430234"/>
              <a:gd name="connsiteX7" fmla="*/ 854639 w 1002182"/>
              <a:gd name="connsiteY7" fmla="*/ 340529 h 430234"/>
              <a:gd name="connsiteX8" fmla="*/ 700087 w 1002182"/>
              <a:gd name="connsiteY8" fmla="*/ 395288 h 430234"/>
              <a:gd name="connsiteX9" fmla="*/ 700087 w 1002182"/>
              <a:gd name="connsiteY9" fmla="*/ 257175 h 430234"/>
              <a:gd name="connsiteX10" fmla="*/ 342900 w 1002182"/>
              <a:gd name="connsiteY10" fmla="*/ 142875 h 430234"/>
              <a:gd name="connsiteX11" fmla="*/ 0 w 1002182"/>
              <a:gd name="connsiteY11" fmla="*/ 0 h 430234"/>
              <a:gd name="connsiteX0" fmla="*/ 0 w 1002182"/>
              <a:gd name="connsiteY0" fmla="*/ 0 h 430234"/>
              <a:gd name="connsiteX1" fmla="*/ 942975 w 1002182"/>
              <a:gd name="connsiteY1" fmla="*/ 0 h 430234"/>
              <a:gd name="connsiteX2" fmla="*/ 781050 w 1002182"/>
              <a:gd name="connsiteY2" fmla="*/ 257175 h 430234"/>
              <a:gd name="connsiteX3" fmla="*/ 786570 w 1002182"/>
              <a:gd name="connsiteY3" fmla="*/ 389805 h 430234"/>
              <a:gd name="connsiteX4" fmla="*/ 785477 w 1002182"/>
              <a:gd name="connsiteY4" fmla="*/ 293001 h 430234"/>
              <a:gd name="connsiteX5" fmla="*/ 1002182 w 1002182"/>
              <a:gd name="connsiteY5" fmla="*/ 400849 h 430234"/>
              <a:gd name="connsiteX6" fmla="*/ 919188 w 1002182"/>
              <a:gd name="connsiteY6" fmla="*/ 391710 h 430234"/>
              <a:gd name="connsiteX7" fmla="*/ 854639 w 1002182"/>
              <a:gd name="connsiteY7" fmla="*/ 340529 h 430234"/>
              <a:gd name="connsiteX8" fmla="*/ 700087 w 1002182"/>
              <a:gd name="connsiteY8" fmla="*/ 395288 h 430234"/>
              <a:gd name="connsiteX9" fmla="*/ 700087 w 1002182"/>
              <a:gd name="connsiteY9" fmla="*/ 257175 h 430234"/>
              <a:gd name="connsiteX10" fmla="*/ 342900 w 1002182"/>
              <a:gd name="connsiteY10" fmla="*/ 142875 h 430234"/>
              <a:gd name="connsiteX11" fmla="*/ 0 w 1002182"/>
              <a:gd name="connsiteY11" fmla="*/ 0 h 430234"/>
              <a:gd name="connsiteX0" fmla="*/ 0 w 1002182"/>
              <a:gd name="connsiteY0" fmla="*/ 0 h 430234"/>
              <a:gd name="connsiteX1" fmla="*/ 942975 w 1002182"/>
              <a:gd name="connsiteY1" fmla="*/ 0 h 430234"/>
              <a:gd name="connsiteX2" fmla="*/ 781050 w 1002182"/>
              <a:gd name="connsiteY2" fmla="*/ 257175 h 430234"/>
              <a:gd name="connsiteX3" fmla="*/ 786570 w 1002182"/>
              <a:gd name="connsiteY3" fmla="*/ 389805 h 430234"/>
              <a:gd name="connsiteX4" fmla="*/ 785477 w 1002182"/>
              <a:gd name="connsiteY4" fmla="*/ 293001 h 430234"/>
              <a:gd name="connsiteX5" fmla="*/ 1002182 w 1002182"/>
              <a:gd name="connsiteY5" fmla="*/ 400849 h 430234"/>
              <a:gd name="connsiteX6" fmla="*/ 919188 w 1002182"/>
              <a:gd name="connsiteY6" fmla="*/ 391710 h 430234"/>
              <a:gd name="connsiteX7" fmla="*/ 854639 w 1002182"/>
              <a:gd name="connsiteY7" fmla="*/ 340529 h 430234"/>
              <a:gd name="connsiteX8" fmla="*/ 700087 w 1002182"/>
              <a:gd name="connsiteY8" fmla="*/ 395288 h 430234"/>
              <a:gd name="connsiteX9" fmla="*/ 700087 w 1002182"/>
              <a:gd name="connsiteY9" fmla="*/ 257175 h 430234"/>
              <a:gd name="connsiteX10" fmla="*/ 342900 w 1002182"/>
              <a:gd name="connsiteY10" fmla="*/ 142875 h 430234"/>
              <a:gd name="connsiteX11" fmla="*/ 0 w 1002182"/>
              <a:gd name="connsiteY11" fmla="*/ 0 h 430234"/>
              <a:gd name="connsiteX0" fmla="*/ 0 w 1002182"/>
              <a:gd name="connsiteY0" fmla="*/ 0 h 430234"/>
              <a:gd name="connsiteX1" fmla="*/ 942975 w 1002182"/>
              <a:gd name="connsiteY1" fmla="*/ 0 h 430234"/>
              <a:gd name="connsiteX2" fmla="*/ 781050 w 1002182"/>
              <a:gd name="connsiteY2" fmla="*/ 257175 h 430234"/>
              <a:gd name="connsiteX3" fmla="*/ 786570 w 1002182"/>
              <a:gd name="connsiteY3" fmla="*/ 389805 h 430234"/>
              <a:gd name="connsiteX4" fmla="*/ 785477 w 1002182"/>
              <a:gd name="connsiteY4" fmla="*/ 293001 h 430234"/>
              <a:gd name="connsiteX5" fmla="*/ 1002182 w 1002182"/>
              <a:gd name="connsiteY5" fmla="*/ 400849 h 430234"/>
              <a:gd name="connsiteX6" fmla="*/ 919188 w 1002182"/>
              <a:gd name="connsiteY6" fmla="*/ 391710 h 430234"/>
              <a:gd name="connsiteX7" fmla="*/ 854639 w 1002182"/>
              <a:gd name="connsiteY7" fmla="*/ 340529 h 430234"/>
              <a:gd name="connsiteX8" fmla="*/ 700087 w 1002182"/>
              <a:gd name="connsiteY8" fmla="*/ 395288 h 430234"/>
              <a:gd name="connsiteX9" fmla="*/ 700087 w 1002182"/>
              <a:gd name="connsiteY9" fmla="*/ 257175 h 430234"/>
              <a:gd name="connsiteX10" fmla="*/ 342900 w 1002182"/>
              <a:gd name="connsiteY10" fmla="*/ 142875 h 430234"/>
              <a:gd name="connsiteX11" fmla="*/ 0 w 1002182"/>
              <a:gd name="connsiteY11" fmla="*/ 0 h 430234"/>
              <a:gd name="connsiteX0" fmla="*/ 0 w 974518"/>
              <a:gd name="connsiteY0" fmla="*/ 0 h 430234"/>
              <a:gd name="connsiteX1" fmla="*/ 942975 w 974518"/>
              <a:gd name="connsiteY1" fmla="*/ 0 h 430234"/>
              <a:gd name="connsiteX2" fmla="*/ 781050 w 974518"/>
              <a:gd name="connsiteY2" fmla="*/ 257175 h 430234"/>
              <a:gd name="connsiteX3" fmla="*/ 786570 w 974518"/>
              <a:gd name="connsiteY3" fmla="*/ 389805 h 430234"/>
              <a:gd name="connsiteX4" fmla="*/ 785477 w 974518"/>
              <a:gd name="connsiteY4" fmla="*/ 293001 h 430234"/>
              <a:gd name="connsiteX5" fmla="*/ 974518 w 974518"/>
              <a:gd name="connsiteY5" fmla="*/ 395366 h 430234"/>
              <a:gd name="connsiteX6" fmla="*/ 919188 w 974518"/>
              <a:gd name="connsiteY6" fmla="*/ 391710 h 430234"/>
              <a:gd name="connsiteX7" fmla="*/ 854639 w 974518"/>
              <a:gd name="connsiteY7" fmla="*/ 340529 h 430234"/>
              <a:gd name="connsiteX8" fmla="*/ 700087 w 974518"/>
              <a:gd name="connsiteY8" fmla="*/ 395288 h 430234"/>
              <a:gd name="connsiteX9" fmla="*/ 700087 w 974518"/>
              <a:gd name="connsiteY9" fmla="*/ 257175 h 430234"/>
              <a:gd name="connsiteX10" fmla="*/ 342900 w 974518"/>
              <a:gd name="connsiteY10" fmla="*/ 142875 h 430234"/>
              <a:gd name="connsiteX11" fmla="*/ 0 w 974518"/>
              <a:gd name="connsiteY11" fmla="*/ 0 h 430234"/>
              <a:gd name="connsiteX0" fmla="*/ 0 w 974518"/>
              <a:gd name="connsiteY0" fmla="*/ 0 h 430234"/>
              <a:gd name="connsiteX1" fmla="*/ 942975 w 974518"/>
              <a:gd name="connsiteY1" fmla="*/ 0 h 430234"/>
              <a:gd name="connsiteX2" fmla="*/ 781050 w 974518"/>
              <a:gd name="connsiteY2" fmla="*/ 257175 h 430234"/>
              <a:gd name="connsiteX3" fmla="*/ 786570 w 974518"/>
              <a:gd name="connsiteY3" fmla="*/ 389805 h 430234"/>
              <a:gd name="connsiteX4" fmla="*/ 785477 w 974518"/>
              <a:gd name="connsiteY4" fmla="*/ 293001 h 430234"/>
              <a:gd name="connsiteX5" fmla="*/ 974518 w 974518"/>
              <a:gd name="connsiteY5" fmla="*/ 395366 h 430234"/>
              <a:gd name="connsiteX6" fmla="*/ 863859 w 974518"/>
              <a:gd name="connsiteY6" fmla="*/ 388055 h 430234"/>
              <a:gd name="connsiteX7" fmla="*/ 854639 w 974518"/>
              <a:gd name="connsiteY7" fmla="*/ 340529 h 430234"/>
              <a:gd name="connsiteX8" fmla="*/ 700087 w 974518"/>
              <a:gd name="connsiteY8" fmla="*/ 395288 h 430234"/>
              <a:gd name="connsiteX9" fmla="*/ 700087 w 974518"/>
              <a:gd name="connsiteY9" fmla="*/ 257175 h 430234"/>
              <a:gd name="connsiteX10" fmla="*/ 342900 w 974518"/>
              <a:gd name="connsiteY10" fmla="*/ 142875 h 430234"/>
              <a:gd name="connsiteX11" fmla="*/ 0 w 974518"/>
              <a:gd name="connsiteY11" fmla="*/ 0 h 430234"/>
              <a:gd name="connsiteX0" fmla="*/ 0 w 974518"/>
              <a:gd name="connsiteY0" fmla="*/ 0 h 430234"/>
              <a:gd name="connsiteX1" fmla="*/ 942975 w 974518"/>
              <a:gd name="connsiteY1" fmla="*/ 0 h 430234"/>
              <a:gd name="connsiteX2" fmla="*/ 781050 w 974518"/>
              <a:gd name="connsiteY2" fmla="*/ 257175 h 430234"/>
              <a:gd name="connsiteX3" fmla="*/ 786570 w 974518"/>
              <a:gd name="connsiteY3" fmla="*/ 389805 h 430234"/>
              <a:gd name="connsiteX4" fmla="*/ 785477 w 974518"/>
              <a:gd name="connsiteY4" fmla="*/ 293001 h 430234"/>
              <a:gd name="connsiteX5" fmla="*/ 974518 w 974518"/>
              <a:gd name="connsiteY5" fmla="*/ 395366 h 430234"/>
              <a:gd name="connsiteX6" fmla="*/ 863859 w 974518"/>
              <a:gd name="connsiteY6" fmla="*/ 388055 h 430234"/>
              <a:gd name="connsiteX7" fmla="*/ 854639 w 974518"/>
              <a:gd name="connsiteY7" fmla="*/ 340529 h 430234"/>
              <a:gd name="connsiteX8" fmla="*/ 700087 w 974518"/>
              <a:gd name="connsiteY8" fmla="*/ 395288 h 430234"/>
              <a:gd name="connsiteX9" fmla="*/ 700087 w 974518"/>
              <a:gd name="connsiteY9" fmla="*/ 257175 h 430234"/>
              <a:gd name="connsiteX10" fmla="*/ 342900 w 974518"/>
              <a:gd name="connsiteY10" fmla="*/ 142875 h 430234"/>
              <a:gd name="connsiteX11" fmla="*/ 0 w 974518"/>
              <a:gd name="connsiteY11" fmla="*/ 0 h 430234"/>
              <a:gd name="connsiteX0" fmla="*/ 0 w 953770"/>
              <a:gd name="connsiteY0" fmla="*/ 0 h 430234"/>
              <a:gd name="connsiteX1" fmla="*/ 942975 w 953770"/>
              <a:gd name="connsiteY1" fmla="*/ 0 h 430234"/>
              <a:gd name="connsiteX2" fmla="*/ 781050 w 953770"/>
              <a:gd name="connsiteY2" fmla="*/ 257175 h 430234"/>
              <a:gd name="connsiteX3" fmla="*/ 786570 w 953770"/>
              <a:gd name="connsiteY3" fmla="*/ 389805 h 430234"/>
              <a:gd name="connsiteX4" fmla="*/ 785477 w 953770"/>
              <a:gd name="connsiteY4" fmla="*/ 293001 h 430234"/>
              <a:gd name="connsiteX5" fmla="*/ 953770 w 953770"/>
              <a:gd name="connsiteY5" fmla="*/ 389882 h 430234"/>
              <a:gd name="connsiteX6" fmla="*/ 863859 w 953770"/>
              <a:gd name="connsiteY6" fmla="*/ 388055 h 430234"/>
              <a:gd name="connsiteX7" fmla="*/ 854639 w 953770"/>
              <a:gd name="connsiteY7" fmla="*/ 340529 h 430234"/>
              <a:gd name="connsiteX8" fmla="*/ 700087 w 953770"/>
              <a:gd name="connsiteY8" fmla="*/ 395288 h 430234"/>
              <a:gd name="connsiteX9" fmla="*/ 700087 w 953770"/>
              <a:gd name="connsiteY9" fmla="*/ 257175 h 430234"/>
              <a:gd name="connsiteX10" fmla="*/ 342900 w 953770"/>
              <a:gd name="connsiteY10" fmla="*/ 142875 h 430234"/>
              <a:gd name="connsiteX11" fmla="*/ 0 w 953770"/>
              <a:gd name="connsiteY11" fmla="*/ 0 h 430234"/>
              <a:gd name="connsiteX0" fmla="*/ 0 w 953770"/>
              <a:gd name="connsiteY0" fmla="*/ 0 h 430234"/>
              <a:gd name="connsiteX1" fmla="*/ 942975 w 953770"/>
              <a:gd name="connsiteY1" fmla="*/ 0 h 430234"/>
              <a:gd name="connsiteX2" fmla="*/ 781050 w 953770"/>
              <a:gd name="connsiteY2" fmla="*/ 257175 h 430234"/>
              <a:gd name="connsiteX3" fmla="*/ 786570 w 953770"/>
              <a:gd name="connsiteY3" fmla="*/ 389805 h 430234"/>
              <a:gd name="connsiteX4" fmla="*/ 785477 w 953770"/>
              <a:gd name="connsiteY4" fmla="*/ 293001 h 430234"/>
              <a:gd name="connsiteX5" fmla="*/ 953770 w 953770"/>
              <a:gd name="connsiteY5" fmla="*/ 389882 h 430234"/>
              <a:gd name="connsiteX6" fmla="*/ 863859 w 953770"/>
              <a:gd name="connsiteY6" fmla="*/ 388055 h 430234"/>
              <a:gd name="connsiteX7" fmla="*/ 854639 w 953770"/>
              <a:gd name="connsiteY7" fmla="*/ 340529 h 430234"/>
              <a:gd name="connsiteX8" fmla="*/ 700087 w 953770"/>
              <a:gd name="connsiteY8" fmla="*/ 395288 h 430234"/>
              <a:gd name="connsiteX9" fmla="*/ 700087 w 953770"/>
              <a:gd name="connsiteY9" fmla="*/ 257175 h 430234"/>
              <a:gd name="connsiteX10" fmla="*/ 342900 w 953770"/>
              <a:gd name="connsiteY10" fmla="*/ 142875 h 430234"/>
              <a:gd name="connsiteX11" fmla="*/ 0 w 953770"/>
              <a:gd name="connsiteY11" fmla="*/ 0 h 43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3770" h="430234">
                <a:moveTo>
                  <a:pt x="0" y="0"/>
                </a:moveTo>
                <a:lnTo>
                  <a:pt x="942975" y="0"/>
                </a:lnTo>
                <a:cubicBezTo>
                  <a:pt x="954088" y="138112"/>
                  <a:pt x="855662" y="191294"/>
                  <a:pt x="781050" y="257175"/>
                </a:cubicBezTo>
                <a:lnTo>
                  <a:pt x="786570" y="389805"/>
                </a:lnTo>
                <a:cubicBezTo>
                  <a:pt x="786206" y="357537"/>
                  <a:pt x="785841" y="325269"/>
                  <a:pt x="785477" y="293001"/>
                </a:cubicBezTo>
                <a:cubicBezTo>
                  <a:pt x="975872" y="238175"/>
                  <a:pt x="945317" y="309454"/>
                  <a:pt x="953770" y="389882"/>
                </a:cubicBezTo>
                <a:lnTo>
                  <a:pt x="863859" y="388055"/>
                </a:lnTo>
                <a:lnTo>
                  <a:pt x="854639" y="340529"/>
                </a:lnTo>
                <a:cubicBezTo>
                  <a:pt x="859619" y="374029"/>
                  <a:pt x="806918" y="486563"/>
                  <a:pt x="700087" y="395288"/>
                </a:cubicBezTo>
                <a:lnTo>
                  <a:pt x="700087" y="257175"/>
                </a:lnTo>
                <a:cubicBezTo>
                  <a:pt x="514350" y="233363"/>
                  <a:pt x="476249" y="195262"/>
                  <a:pt x="342900" y="142875"/>
                </a:cubicBezTo>
                <a:cubicBezTo>
                  <a:pt x="214313" y="123826"/>
                  <a:pt x="47625" y="1285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27175" y="4617245"/>
            <a:ext cx="803275" cy="781050"/>
          </a:xfrm>
          <a:custGeom>
            <a:avLst/>
            <a:gdLst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50"/>
              <a:gd name="connsiteX1" fmla="*/ 0 w 812800"/>
              <a:gd name="connsiteY1" fmla="*/ 196850 h 781050"/>
              <a:gd name="connsiteX2" fmla="*/ 114300 w 812800"/>
              <a:gd name="connsiteY2" fmla="*/ 101600 h 781050"/>
              <a:gd name="connsiteX3" fmla="*/ 215900 w 812800"/>
              <a:gd name="connsiteY3" fmla="*/ 190500 h 781050"/>
              <a:gd name="connsiteX4" fmla="*/ 215900 w 812800"/>
              <a:gd name="connsiteY4" fmla="*/ 603250 h 781050"/>
              <a:gd name="connsiteX5" fmla="*/ 381000 w 812800"/>
              <a:gd name="connsiteY5" fmla="*/ 781050 h 781050"/>
              <a:gd name="connsiteX6" fmla="*/ 812800 w 812800"/>
              <a:gd name="connsiteY6" fmla="*/ 774700 h 781050"/>
              <a:gd name="connsiteX0" fmla="*/ 0 w 812800"/>
              <a:gd name="connsiteY0" fmla="*/ 0 h 781090"/>
              <a:gd name="connsiteX1" fmla="*/ 0 w 812800"/>
              <a:gd name="connsiteY1" fmla="*/ 196850 h 781090"/>
              <a:gd name="connsiteX2" fmla="*/ 114300 w 812800"/>
              <a:gd name="connsiteY2" fmla="*/ 101600 h 781090"/>
              <a:gd name="connsiteX3" fmla="*/ 215900 w 812800"/>
              <a:gd name="connsiteY3" fmla="*/ 190500 h 781090"/>
              <a:gd name="connsiteX4" fmla="*/ 215900 w 812800"/>
              <a:gd name="connsiteY4" fmla="*/ 603250 h 781090"/>
              <a:gd name="connsiteX5" fmla="*/ 381000 w 812800"/>
              <a:gd name="connsiteY5" fmla="*/ 781050 h 781090"/>
              <a:gd name="connsiteX6" fmla="*/ 812800 w 812800"/>
              <a:gd name="connsiteY6" fmla="*/ 774700 h 781090"/>
              <a:gd name="connsiteX0" fmla="*/ 0 w 812800"/>
              <a:gd name="connsiteY0" fmla="*/ 0 h 788231"/>
              <a:gd name="connsiteX1" fmla="*/ 0 w 812800"/>
              <a:gd name="connsiteY1" fmla="*/ 196850 h 788231"/>
              <a:gd name="connsiteX2" fmla="*/ 114300 w 812800"/>
              <a:gd name="connsiteY2" fmla="*/ 101600 h 788231"/>
              <a:gd name="connsiteX3" fmla="*/ 215900 w 812800"/>
              <a:gd name="connsiteY3" fmla="*/ 190500 h 788231"/>
              <a:gd name="connsiteX4" fmla="*/ 215900 w 812800"/>
              <a:gd name="connsiteY4" fmla="*/ 603250 h 788231"/>
              <a:gd name="connsiteX5" fmla="*/ 478631 w 812800"/>
              <a:gd name="connsiteY5" fmla="*/ 788194 h 788231"/>
              <a:gd name="connsiteX6" fmla="*/ 812800 w 812800"/>
              <a:gd name="connsiteY6" fmla="*/ 774700 h 788231"/>
              <a:gd name="connsiteX0" fmla="*/ 0 w 812800"/>
              <a:gd name="connsiteY0" fmla="*/ 0 h 800546"/>
              <a:gd name="connsiteX1" fmla="*/ 0 w 812800"/>
              <a:gd name="connsiteY1" fmla="*/ 196850 h 800546"/>
              <a:gd name="connsiteX2" fmla="*/ 114300 w 812800"/>
              <a:gd name="connsiteY2" fmla="*/ 101600 h 800546"/>
              <a:gd name="connsiteX3" fmla="*/ 215900 w 812800"/>
              <a:gd name="connsiteY3" fmla="*/ 190500 h 800546"/>
              <a:gd name="connsiteX4" fmla="*/ 218282 w 812800"/>
              <a:gd name="connsiteY4" fmla="*/ 579438 h 800546"/>
              <a:gd name="connsiteX5" fmla="*/ 478631 w 812800"/>
              <a:gd name="connsiteY5" fmla="*/ 788194 h 800546"/>
              <a:gd name="connsiteX6" fmla="*/ 812800 w 812800"/>
              <a:gd name="connsiteY6" fmla="*/ 774700 h 800546"/>
              <a:gd name="connsiteX0" fmla="*/ 0 w 812800"/>
              <a:gd name="connsiteY0" fmla="*/ 0 h 800546"/>
              <a:gd name="connsiteX1" fmla="*/ 0 w 812800"/>
              <a:gd name="connsiteY1" fmla="*/ 196850 h 800546"/>
              <a:gd name="connsiteX2" fmla="*/ 114300 w 812800"/>
              <a:gd name="connsiteY2" fmla="*/ 101600 h 800546"/>
              <a:gd name="connsiteX3" fmla="*/ 215900 w 812800"/>
              <a:gd name="connsiteY3" fmla="*/ 190500 h 800546"/>
              <a:gd name="connsiteX4" fmla="*/ 218282 w 812800"/>
              <a:gd name="connsiteY4" fmla="*/ 579438 h 800546"/>
              <a:gd name="connsiteX5" fmla="*/ 478631 w 812800"/>
              <a:gd name="connsiteY5" fmla="*/ 788194 h 800546"/>
              <a:gd name="connsiteX6" fmla="*/ 812800 w 812800"/>
              <a:gd name="connsiteY6" fmla="*/ 774700 h 800546"/>
              <a:gd name="connsiteX0" fmla="*/ 0 w 812800"/>
              <a:gd name="connsiteY0" fmla="*/ 0 h 792452"/>
              <a:gd name="connsiteX1" fmla="*/ 0 w 812800"/>
              <a:gd name="connsiteY1" fmla="*/ 196850 h 792452"/>
              <a:gd name="connsiteX2" fmla="*/ 114300 w 812800"/>
              <a:gd name="connsiteY2" fmla="*/ 101600 h 792452"/>
              <a:gd name="connsiteX3" fmla="*/ 215900 w 812800"/>
              <a:gd name="connsiteY3" fmla="*/ 190500 h 792452"/>
              <a:gd name="connsiteX4" fmla="*/ 218282 w 812800"/>
              <a:gd name="connsiteY4" fmla="*/ 579438 h 792452"/>
              <a:gd name="connsiteX5" fmla="*/ 478631 w 812800"/>
              <a:gd name="connsiteY5" fmla="*/ 788194 h 792452"/>
              <a:gd name="connsiteX6" fmla="*/ 812800 w 812800"/>
              <a:gd name="connsiteY6" fmla="*/ 774700 h 792452"/>
              <a:gd name="connsiteX0" fmla="*/ 0 w 812800"/>
              <a:gd name="connsiteY0" fmla="*/ 0 h 788194"/>
              <a:gd name="connsiteX1" fmla="*/ 0 w 812800"/>
              <a:gd name="connsiteY1" fmla="*/ 196850 h 788194"/>
              <a:gd name="connsiteX2" fmla="*/ 114300 w 812800"/>
              <a:gd name="connsiteY2" fmla="*/ 101600 h 788194"/>
              <a:gd name="connsiteX3" fmla="*/ 215900 w 812800"/>
              <a:gd name="connsiteY3" fmla="*/ 190500 h 788194"/>
              <a:gd name="connsiteX4" fmla="*/ 218282 w 812800"/>
              <a:gd name="connsiteY4" fmla="*/ 579438 h 788194"/>
              <a:gd name="connsiteX5" fmla="*/ 478631 w 812800"/>
              <a:gd name="connsiteY5" fmla="*/ 788194 h 788194"/>
              <a:gd name="connsiteX6" fmla="*/ 812800 w 812800"/>
              <a:gd name="connsiteY6" fmla="*/ 774700 h 788194"/>
              <a:gd name="connsiteX0" fmla="*/ 0 w 812800"/>
              <a:gd name="connsiteY0" fmla="*/ 0 h 788194"/>
              <a:gd name="connsiteX1" fmla="*/ 21431 w 812800"/>
              <a:gd name="connsiteY1" fmla="*/ 192087 h 788194"/>
              <a:gd name="connsiteX2" fmla="*/ 114300 w 812800"/>
              <a:gd name="connsiteY2" fmla="*/ 101600 h 788194"/>
              <a:gd name="connsiteX3" fmla="*/ 215900 w 812800"/>
              <a:gd name="connsiteY3" fmla="*/ 190500 h 788194"/>
              <a:gd name="connsiteX4" fmla="*/ 218282 w 812800"/>
              <a:gd name="connsiteY4" fmla="*/ 579438 h 788194"/>
              <a:gd name="connsiteX5" fmla="*/ 478631 w 812800"/>
              <a:gd name="connsiteY5" fmla="*/ 788194 h 788194"/>
              <a:gd name="connsiteX6" fmla="*/ 812800 w 812800"/>
              <a:gd name="connsiteY6" fmla="*/ 774700 h 788194"/>
              <a:gd name="connsiteX0" fmla="*/ 0 w 800894"/>
              <a:gd name="connsiteY0" fmla="*/ 0 h 769144"/>
              <a:gd name="connsiteX1" fmla="*/ 9525 w 800894"/>
              <a:gd name="connsiteY1" fmla="*/ 173037 h 769144"/>
              <a:gd name="connsiteX2" fmla="*/ 102394 w 800894"/>
              <a:gd name="connsiteY2" fmla="*/ 82550 h 769144"/>
              <a:gd name="connsiteX3" fmla="*/ 203994 w 800894"/>
              <a:gd name="connsiteY3" fmla="*/ 171450 h 769144"/>
              <a:gd name="connsiteX4" fmla="*/ 206376 w 800894"/>
              <a:gd name="connsiteY4" fmla="*/ 560388 h 769144"/>
              <a:gd name="connsiteX5" fmla="*/ 466725 w 800894"/>
              <a:gd name="connsiteY5" fmla="*/ 769144 h 769144"/>
              <a:gd name="connsiteX6" fmla="*/ 800894 w 800894"/>
              <a:gd name="connsiteY6" fmla="*/ 755650 h 769144"/>
              <a:gd name="connsiteX0" fmla="*/ 0 w 796131"/>
              <a:gd name="connsiteY0" fmla="*/ 0 h 781050"/>
              <a:gd name="connsiteX1" fmla="*/ 4762 w 796131"/>
              <a:gd name="connsiteY1" fmla="*/ 184943 h 781050"/>
              <a:gd name="connsiteX2" fmla="*/ 97631 w 796131"/>
              <a:gd name="connsiteY2" fmla="*/ 94456 h 781050"/>
              <a:gd name="connsiteX3" fmla="*/ 199231 w 796131"/>
              <a:gd name="connsiteY3" fmla="*/ 183356 h 781050"/>
              <a:gd name="connsiteX4" fmla="*/ 201613 w 796131"/>
              <a:gd name="connsiteY4" fmla="*/ 572294 h 781050"/>
              <a:gd name="connsiteX5" fmla="*/ 461962 w 796131"/>
              <a:gd name="connsiteY5" fmla="*/ 781050 h 781050"/>
              <a:gd name="connsiteX6" fmla="*/ 796131 w 796131"/>
              <a:gd name="connsiteY6" fmla="*/ 767556 h 781050"/>
              <a:gd name="connsiteX0" fmla="*/ 0 w 803275"/>
              <a:gd name="connsiteY0" fmla="*/ 0 h 781050"/>
              <a:gd name="connsiteX1" fmla="*/ 11906 w 803275"/>
              <a:gd name="connsiteY1" fmla="*/ 184943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  <a:gd name="connsiteX0" fmla="*/ 0 w 803275"/>
              <a:gd name="connsiteY0" fmla="*/ 0 h 781050"/>
              <a:gd name="connsiteX1" fmla="*/ 2381 w 803275"/>
              <a:gd name="connsiteY1" fmla="*/ 156368 h 781050"/>
              <a:gd name="connsiteX2" fmla="*/ 104775 w 803275"/>
              <a:gd name="connsiteY2" fmla="*/ 94456 h 781050"/>
              <a:gd name="connsiteX3" fmla="*/ 206375 w 803275"/>
              <a:gd name="connsiteY3" fmla="*/ 183356 h 781050"/>
              <a:gd name="connsiteX4" fmla="*/ 208757 w 803275"/>
              <a:gd name="connsiteY4" fmla="*/ 572294 h 781050"/>
              <a:gd name="connsiteX5" fmla="*/ 469106 w 803275"/>
              <a:gd name="connsiteY5" fmla="*/ 781050 h 781050"/>
              <a:gd name="connsiteX6" fmla="*/ 803275 w 803275"/>
              <a:gd name="connsiteY6" fmla="*/ 76755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275" h="781050">
                <a:moveTo>
                  <a:pt x="0" y="0"/>
                </a:moveTo>
                <a:cubicBezTo>
                  <a:pt x="794" y="52123"/>
                  <a:pt x="1587" y="104245"/>
                  <a:pt x="2381" y="156368"/>
                </a:cubicBezTo>
                <a:cubicBezTo>
                  <a:pt x="54768" y="229393"/>
                  <a:pt x="92868" y="169069"/>
                  <a:pt x="104775" y="94456"/>
                </a:cubicBezTo>
                <a:cubicBezTo>
                  <a:pt x="226748" y="43126"/>
                  <a:pt x="205845" y="120386"/>
                  <a:pt x="206375" y="183356"/>
                </a:cubicBezTo>
                <a:lnTo>
                  <a:pt x="208757" y="572294"/>
                </a:lnTo>
                <a:cubicBezTo>
                  <a:pt x="229130" y="699294"/>
                  <a:pt x="303345" y="767556"/>
                  <a:pt x="469106" y="781050"/>
                </a:cubicBezTo>
                <a:lnTo>
                  <a:pt x="803275" y="767556"/>
                </a:ln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57287" y="4505325"/>
            <a:ext cx="528638" cy="116681"/>
          </a:xfrm>
          <a:custGeom>
            <a:avLst/>
            <a:gdLst>
              <a:gd name="connsiteX0" fmla="*/ 531019 w 531019"/>
              <a:gd name="connsiteY0" fmla="*/ 0 h 314325"/>
              <a:gd name="connsiteX1" fmla="*/ 507206 w 531019"/>
              <a:gd name="connsiteY1" fmla="*/ 102394 h 314325"/>
              <a:gd name="connsiteX2" fmla="*/ 428625 w 531019"/>
              <a:gd name="connsiteY2" fmla="*/ 209550 h 314325"/>
              <a:gd name="connsiteX3" fmla="*/ 333375 w 531019"/>
              <a:gd name="connsiteY3" fmla="*/ 309563 h 314325"/>
              <a:gd name="connsiteX4" fmla="*/ 285750 w 531019"/>
              <a:gd name="connsiteY4" fmla="*/ 314325 h 314325"/>
              <a:gd name="connsiteX5" fmla="*/ 261938 w 531019"/>
              <a:gd name="connsiteY5" fmla="*/ 278607 h 314325"/>
              <a:gd name="connsiteX6" fmla="*/ 159544 w 531019"/>
              <a:gd name="connsiteY6" fmla="*/ 271463 h 314325"/>
              <a:gd name="connsiteX7" fmla="*/ 0 w 531019"/>
              <a:gd name="connsiteY7" fmla="*/ 214313 h 314325"/>
              <a:gd name="connsiteX8" fmla="*/ 385763 w 531019"/>
              <a:gd name="connsiteY8" fmla="*/ 195263 h 314325"/>
              <a:gd name="connsiteX9" fmla="*/ 531019 w 531019"/>
              <a:gd name="connsiteY9" fmla="*/ 0 h 314325"/>
              <a:gd name="connsiteX0" fmla="*/ 531019 w 531019"/>
              <a:gd name="connsiteY0" fmla="*/ 0 h 314325"/>
              <a:gd name="connsiteX1" fmla="*/ 507206 w 531019"/>
              <a:gd name="connsiteY1" fmla="*/ 102394 h 314325"/>
              <a:gd name="connsiteX2" fmla="*/ 428625 w 531019"/>
              <a:gd name="connsiteY2" fmla="*/ 209550 h 314325"/>
              <a:gd name="connsiteX3" fmla="*/ 333375 w 531019"/>
              <a:gd name="connsiteY3" fmla="*/ 309563 h 314325"/>
              <a:gd name="connsiteX4" fmla="*/ 285750 w 531019"/>
              <a:gd name="connsiteY4" fmla="*/ 314325 h 314325"/>
              <a:gd name="connsiteX5" fmla="*/ 228601 w 531019"/>
              <a:gd name="connsiteY5" fmla="*/ 285750 h 314325"/>
              <a:gd name="connsiteX6" fmla="*/ 159544 w 531019"/>
              <a:gd name="connsiteY6" fmla="*/ 271463 h 314325"/>
              <a:gd name="connsiteX7" fmla="*/ 0 w 531019"/>
              <a:gd name="connsiteY7" fmla="*/ 214313 h 314325"/>
              <a:gd name="connsiteX8" fmla="*/ 385763 w 531019"/>
              <a:gd name="connsiteY8" fmla="*/ 195263 h 314325"/>
              <a:gd name="connsiteX9" fmla="*/ 531019 w 531019"/>
              <a:gd name="connsiteY9" fmla="*/ 0 h 314325"/>
              <a:gd name="connsiteX0" fmla="*/ 597694 w 597694"/>
              <a:gd name="connsiteY0" fmla="*/ 0 h 314325"/>
              <a:gd name="connsiteX1" fmla="*/ 573881 w 597694"/>
              <a:gd name="connsiteY1" fmla="*/ 102394 h 314325"/>
              <a:gd name="connsiteX2" fmla="*/ 495300 w 597694"/>
              <a:gd name="connsiteY2" fmla="*/ 209550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226219 w 597694"/>
              <a:gd name="connsiteY6" fmla="*/ 271463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97694 w 597694"/>
              <a:gd name="connsiteY9" fmla="*/ 0 h 314325"/>
              <a:gd name="connsiteX0" fmla="*/ 597694 w 597694"/>
              <a:gd name="connsiteY0" fmla="*/ 0 h 314325"/>
              <a:gd name="connsiteX1" fmla="*/ 573881 w 597694"/>
              <a:gd name="connsiteY1" fmla="*/ 102394 h 314325"/>
              <a:gd name="connsiteX2" fmla="*/ 495300 w 597694"/>
              <a:gd name="connsiteY2" fmla="*/ 209550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97694 w 597694"/>
              <a:gd name="connsiteY9" fmla="*/ 0 h 314325"/>
              <a:gd name="connsiteX0" fmla="*/ 597694 w 597694"/>
              <a:gd name="connsiteY0" fmla="*/ 0 h 314325"/>
              <a:gd name="connsiteX1" fmla="*/ 573881 w 597694"/>
              <a:gd name="connsiteY1" fmla="*/ 102394 h 314325"/>
              <a:gd name="connsiteX2" fmla="*/ 516731 w 597694"/>
              <a:gd name="connsiteY2" fmla="*/ 207169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97694 w 597694"/>
              <a:gd name="connsiteY9" fmla="*/ 0 h 314325"/>
              <a:gd name="connsiteX0" fmla="*/ 597694 w 597694"/>
              <a:gd name="connsiteY0" fmla="*/ 0 h 314325"/>
              <a:gd name="connsiteX1" fmla="*/ 585788 w 597694"/>
              <a:gd name="connsiteY1" fmla="*/ 102394 h 314325"/>
              <a:gd name="connsiteX2" fmla="*/ 516731 w 597694"/>
              <a:gd name="connsiteY2" fmla="*/ 207169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97694 w 597694"/>
              <a:gd name="connsiteY9" fmla="*/ 0 h 314325"/>
              <a:gd name="connsiteX0" fmla="*/ 597694 w 597694"/>
              <a:gd name="connsiteY0" fmla="*/ 0 h 314325"/>
              <a:gd name="connsiteX1" fmla="*/ 585788 w 597694"/>
              <a:gd name="connsiteY1" fmla="*/ 102394 h 314325"/>
              <a:gd name="connsiteX2" fmla="*/ 516731 w 597694"/>
              <a:gd name="connsiteY2" fmla="*/ 207169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45306 w 597694"/>
              <a:gd name="connsiteY9" fmla="*/ 61913 h 314325"/>
              <a:gd name="connsiteX10" fmla="*/ 597694 w 597694"/>
              <a:gd name="connsiteY10" fmla="*/ 0 h 314325"/>
              <a:gd name="connsiteX0" fmla="*/ 597694 w 597694"/>
              <a:gd name="connsiteY0" fmla="*/ 0 h 314325"/>
              <a:gd name="connsiteX1" fmla="*/ 585788 w 597694"/>
              <a:gd name="connsiteY1" fmla="*/ 102394 h 314325"/>
              <a:gd name="connsiteX2" fmla="*/ 516731 w 597694"/>
              <a:gd name="connsiteY2" fmla="*/ 207169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33400 w 597694"/>
              <a:gd name="connsiteY9" fmla="*/ 2381 h 314325"/>
              <a:gd name="connsiteX10" fmla="*/ 597694 w 597694"/>
              <a:gd name="connsiteY10" fmla="*/ 0 h 314325"/>
              <a:gd name="connsiteX0" fmla="*/ 597694 w 597694"/>
              <a:gd name="connsiteY0" fmla="*/ 0 h 314325"/>
              <a:gd name="connsiteX1" fmla="*/ 585788 w 597694"/>
              <a:gd name="connsiteY1" fmla="*/ 102394 h 314325"/>
              <a:gd name="connsiteX2" fmla="*/ 516731 w 597694"/>
              <a:gd name="connsiteY2" fmla="*/ 207169 h 314325"/>
              <a:gd name="connsiteX3" fmla="*/ 400050 w 597694"/>
              <a:gd name="connsiteY3" fmla="*/ 309563 h 314325"/>
              <a:gd name="connsiteX4" fmla="*/ 352425 w 597694"/>
              <a:gd name="connsiteY4" fmla="*/ 314325 h 314325"/>
              <a:gd name="connsiteX5" fmla="*/ 295276 w 597694"/>
              <a:gd name="connsiteY5" fmla="*/ 285750 h 314325"/>
              <a:gd name="connsiteX6" fmla="*/ 152400 w 597694"/>
              <a:gd name="connsiteY6" fmla="*/ 261938 h 314325"/>
              <a:gd name="connsiteX7" fmla="*/ 0 w 597694"/>
              <a:gd name="connsiteY7" fmla="*/ 192882 h 314325"/>
              <a:gd name="connsiteX8" fmla="*/ 452438 w 597694"/>
              <a:gd name="connsiteY8" fmla="*/ 195263 h 314325"/>
              <a:gd name="connsiteX9" fmla="*/ 597694 w 597694"/>
              <a:gd name="connsiteY9" fmla="*/ 0 h 314325"/>
              <a:gd name="connsiteX0" fmla="*/ 452438 w 585788"/>
              <a:gd name="connsiteY0" fmla="*/ 92869 h 211931"/>
              <a:gd name="connsiteX1" fmla="*/ 585788 w 585788"/>
              <a:gd name="connsiteY1" fmla="*/ 0 h 211931"/>
              <a:gd name="connsiteX2" fmla="*/ 516731 w 585788"/>
              <a:gd name="connsiteY2" fmla="*/ 104775 h 211931"/>
              <a:gd name="connsiteX3" fmla="*/ 400050 w 585788"/>
              <a:gd name="connsiteY3" fmla="*/ 207169 h 211931"/>
              <a:gd name="connsiteX4" fmla="*/ 352425 w 585788"/>
              <a:gd name="connsiteY4" fmla="*/ 211931 h 211931"/>
              <a:gd name="connsiteX5" fmla="*/ 295276 w 585788"/>
              <a:gd name="connsiteY5" fmla="*/ 183356 h 211931"/>
              <a:gd name="connsiteX6" fmla="*/ 152400 w 585788"/>
              <a:gd name="connsiteY6" fmla="*/ 159544 h 211931"/>
              <a:gd name="connsiteX7" fmla="*/ 0 w 585788"/>
              <a:gd name="connsiteY7" fmla="*/ 90488 h 211931"/>
              <a:gd name="connsiteX8" fmla="*/ 452438 w 585788"/>
              <a:gd name="connsiteY8" fmla="*/ 92869 h 211931"/>
              <a:gd name="connsiteX0" fmla="*/ 452438 w 516731"/>
              <a:gd name="connsiteY0" fmla="*/ 2381 h 121443"/>
              <a:gd name="connsiteX1" fmla="*/ 516731 w 516731"/>
              <a:gd name="connsiteY1" fmla="*/ 14287 h 121443"/>
              <a:gd name="connsiteX2" fmla="*/ 400050 w 516731"/>
              <a:gd name="connsiteY2" fmla="*/ 116681 h 121443"/>
              <a:gd name="connsiteX3" fmla="*/ 352425 w 516731"/>
              <a:gd name="connsiteY3" fmla="*/ 121443 h 121443"/>
              <a:gd name="connsiteX4" fmla="*/ 295276 w 516731"/>
              <a:gd name="connsiteY4" fmla="*/ 92868 h 121443"/>
              <a:gd name="connsiteX5" fmla="*/ 152400 w 516731"/>
              <a:gd name="connsiteY5" fmla="*/ 69056 h 121443"/>
              <a:gd name="connsiteX6" fmla="*/ 0 w 516731"/>
              <a:gd name="connsiteY6" fmla="*/ 0 h 121443"/>
              <a:gd name="connsiteX7" fmla="*/ 452438 w 516731"/>
              <a:gd name="connsiteY7" fmla="*/ 2381 h 121443"/>
              <a:gd name="connsiteX0" fmla="*/ 452438 w 533400"/>
              <a:gd name="connsiteY0" fmla="*/ 2381 h 121443"/>
              <a:gd name="connsiteX1" fmla="*/ 533400 w 533400"/>
              <a:gd name="connsiteY1" fmla="*/ 4762 h 121443"/>
              <a:gd name="connsiteX2" fmla="*/ 400050 w 533400"/>
              <a:gd name="connsiteY2" fmla="*/ 116681 h 121443"/>
              <a:gd name="connsiteX3" fmla="*/ 352425 w 533400"/>
              <a:gd name="connsiteY3" fmla="*/ 121443 h 121443"/>
              <a:gd name="connsiteX4" fmla="*/ 295276 w 533400"/>
              <a:gd name="connsiteY4" fmla="*/ 92868 h 121443"/>
              <a:gd name="connsiteX5" fmla="*/ 152400 w 533400"/>
              <a:gd name="connsiteY5" fmla="*/ 69056 h 121443"/>
              <a:gd name="connsiteX6" fmla="*/ 0 w 533400"/>
              <a:gd name="connsiteY6" fmla="*/ 0 h 121443"/>
              <a:gd name="connsiteX7" fmla="*/ 452438 w 533400"/>
              <a:gd name="connsiteY7" fmla="*/ 2381 h 121443"/>
              <a:gd name="connsiteX0" fmla="*/ 452438 w 533400"/>
              <a:gd name="connsiteY0" fmla="*/ 2381 h 121443"/>
              <a:gd name="connsiteX1" fmla="*/ 533400 w 533400"/>
              <a:gd name="connsiteY1" fmla="*/ 4762 h 121443"/>
              <a:gd name="connsiteX2" fmla="*/ 400050 w 533400"/>
              <a:gd name="connsiteY2" fmla="*/ 116681 h 121443"/>
              <a:gd name="connsiteX3" fmla="*/ 352425 w 533400"/>
              <a:gd name="connsiteY3" fmla="*/ 121443 h 121443"/>
              <a:gd name="connsiteX4" fmla="*/ 250032 w 533400"/>
              <a:gd name="connsiteY4" fmla="*/ 95249 h 121443"/>
              <a:gd name="connsiteX5" fmla="*/ 152400 w 533400"/>
              <a:gd name="connsiteY5" fmla="*/ 69056 h 121443"/>
              <a:gd name="connsiteX6" fmla="*/ 0 w 533400"/>
              <a:gd name="connsiteY6" fmla="*/ 0 h 121443"/>
              <a:gd name="connsiteX7" fmla="*/ 452438 w 533400"/>
              <a:gd name="connsiteY7" fmla="*/ 2381 h 121443"/>
              <a:gd name="connsiteX0" fmla="*/ 0 w 533400"/>
              <a:gd name="connsiteY0" fmla="*/ 0 h 121443"/>
              <a:gd name="connsiteX1" fmla="*/ 533400 w 533400"/>
              <a:gd name="connsiteY1" fmla="*/ 4762 h 121443"/>
              <a:gd name="connsiteX2" fmla="*/ 400050 w 533400"/>
              <a:gd name="connsiteY2" fmla="*/ 116681 h 121443"/>
              <a:gd name="connsiteX3" fmla="*/ 352425 w 533400"/>
              <a:gd name="connsiteY3" fmla="*/ 121443 h 121443"/>
              <a:gd name="connsiteX4" fmla="*/ 250032 w 533400"/>
              <a:gd name="connsiteY4" fmla="*/ 95249 h 121443"/>
              <a:gd name="connsiteX5" fmla="*/ 152400 w 533400"/>
              <a:gd name="connsiteY5" fmla="*/ 69056 h 121443"/>
              <a:gd name="connsiteX6" fmla="*/ 0 w 533400"/>
              <a:gd name="connsiteY6" fmla="*/ 0 h 121443"/>
              <a:gd name="connsiteX0" fmla="*/ 0 w 528638"/>
              <a:gd name="connsiteY0" fmla="*/ 1 h 116681"/>
              <a:gd name="connsiteX1" fmla="*/ 528638 w 528638"/>
              <a:gd name="connsiteY1" fmla="*/ 0 h 116681"/>
              <a:gd name="connsiteX2" fmla="*/ 395288 w 528638"/>
              <a:gd name="connsiteY2" fmla="*/ 111919 h 116681"/>
              <a:gd name="connsiteX3" fmla="*/ 347663 w 528638"/>
              <a:gd name="connsiteY3" fmla="*/ 116681 h 116681"/>
              <a:gd name="connsiteX4" fmla="*/ 245270 w 528638"/>
              <a:gd name="connsiteY4" fmla="*/ 90487 h 116681"/>
              <a:gd name="connsiteX5" fmla="*/ 147638 w 528638"/>
              <a:gd name="connsiteY5" fmla="*/ 64294 h 116681"/>
              <a:gd name="connsiteX6" fmla="*/ 0 w 528638"/>
              <a:gd name="connsiteY6" fmla="*/ 1 h 11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38" h="116681">
                <a:moveTo>
                  <a:pt x="0" y="1"/>
                </a:moveTo>
                <a:lnTo>
                  <a:pt x="528638" y="0"/>
                </a:lnTo>
                <a:lnTo>
                  <a:pt x="395288" y="111919"/>
                </a:lnTo>
                <a:lnTo>
                  <a:pt x="347663" y="116681"/>
                </a:lnTo>
                <a:lnTo>
                  <a:pt x="245270" y="90487"/>
                </a:lnTo>
                <a:lnTo>
                  <a:pt x="147638" y="64294"/>
                </a:lnTo>
                <a:lnTo>
                  <a:pt x="0" y="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4023254" y="2514600"/>
            <a:ext cx="3947019" cy="45720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कमी खर्चात स्वच्छता व देखभाल </a:t>
            </a:r>
            <a:endParaRPr lang="en-US" sz="16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38800" y="4136932"/>
            <a:ext cx="2331471" cy="45720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साबण व अन्य डिटर्जंटवर देखील प्रक्रिया शक्य</a:t>
            </a:r>
            <a:endParaRPr lang="en-US" sz="16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6648" y="4629226"/>
            <a:ext cx="15969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वायुवीजनाची सोय</a:t>
            </a:r>
            <a:endParaRPr lang="en-US" sz="16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66844" y="6629400"/>
            <a:ext cx="9129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0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1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5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390653"/>
            <a:ext cx="9144000" cy="6467347"/>
            <a:chOff x="163847" y="0"/>
            <a:chExt cx="9132553" cy="6856835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2483" y="2646478"/>
              <a:ext cx="3050074" cy="2888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6"/>
            <p:cNvGrpSpPr/>
            <p:nvPr/>
          </p:nvGrpSpPr>
          <p:grpSpPr>
            <a:xfrm>
              <a:off x="196483" y="5446987"/>
              <a:ext cx="4223117" cy="1409848"/>
              <a:chOff x="617356" y="10058400"/>
              <a:chExt cx="8090253" cy="2682315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617356" y="11995723"/>
                <a:ext cx="3816829" cy="744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mr-IN" sz="600" b="1" dirty="0" smtClean="0">
                    <a:solidFill>
                      <a:prstClr val="black"/>
                    </a:solidFill>
                  </a:rPr>
                  <a:t>सेप्टीक टाकीचे आकारमान: </a:t>
                </a:r>
              </a:p>
              <a:p>
                <a:pPr marL="81119" indent="-81119"/>
                <a:r>
                  <a:rPr lang="en-US" sz="600" dirty="0" smtClean="0">
                    <a:solidFill>
                      <a:prstClr val="black"/>
                    </a:solidFill>
                  </a:rPr>
                  <a:t>- 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सेप्टीक टाकीची किमान रुंदी 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0.75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मी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. (2’5”)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व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टाकीची लांबी ही रुंदीच्या 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2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 ते 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4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पट असावी.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034086" y="11995723"/>
                <a:ext cx="4673523" cy="744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mr-IN" sz="600" b="1" dirty="0" smtClean="0">
                    <a:solidFill>
                      <a:prstClr val="black"/>
                    </a:solidFill>
                  </a:rPr>
                  <a:t>तपशील -</a:t>
                </a:r>
                <a:endParaRPr lang="en-US" sz="600" b="1" dirty="0" smtClean="0">
                  <a:solidFill>
                    <a:prstClr val="black"/>
                  </a:solidFill>
                </a:endParaRPr>
              </a:p>
              <a:p>
                <a:r>
                  <a:rPr lang="mr-IN" sz="600" dirty="0" smtClean="0">
                    <a:solidFill>
                      <a:prstClr val="black"/>
                    </a:solidFill>
                  </a:rPr>
                  <a:t>- टाकी मधील पण्याची पातळी किमान 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1.0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मी.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 (3’3”)</a:t>
                </a:r>
                <a:endParaRPr lang="mr-IN" sz="600" dirty="0" smtClean="0">
                  <a:solidFill>
                    <a:prstClr val="black"/>
                  </a:solidFill>
                </a:endParaRPr>
              </a:p>
              <a:p>
                <a:pPr marL="167871" indent="-167871"/>
                <a:r>
                  <a:rPr lang="mr-IN" sz="600" dirty="0" smtClean="0">
                    <a:solidFill>
                      <a:prstClr val="black"/>
                    </a:solidFill>
                  </a:rPr>
                  <a:t>- पाण्याच्या पातळीवरील मोकळी जागा किमान 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0.3 </a:t>
                </a:r>
                <a:r>
                  <a:rPr lang="mr-IN" sz="600" dirty="0" smtClean="0">
                    <a:solidFill>
                      <a:prstClr val="black"/>
                    </a:solidFill>
                  </a:rPr>
                  <a:t>मी.</a:t>
                </a:r>
                <a:r>
                  <a:rPr lang="en-US" sz="600" dirty="0" smtClean="0">
                    <a:solidFill>
                      <a:prstClr val="black"/>
                    </a:solidFill>
                  </a:rPr>
                  <a:t> (1’0”)</a:t>
                </a:r>
                <a:endParaRPr lang="mr-IN" sz="600" dirty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09" name="Picture 3" descr="C:\Users\pc\Desktop\1.png"/>
              <p:cNvPicPr>
                <a:picLocks noChangeAspect="1" noChangeArrowheads="1"/>
              </p:cNvPicPr>
              <p:nvPr/>
            </p:nvPicPr>
            <p:blipFill>
              <a:blip r:embed="rId4"/>
              <a:srcRect t="27522" b="32709"/>
              <a:stretch>
                <a:fillRect/>
              </a:stretch>
            </p:blipFill>
            <p:spPr bwMode="auto">
              <a:xfrm>
                <a:off x="1836737" y="10058400"/>
                <a:ext cx="6229350" cy="1752600"/>
              </a:xfrm>
              <a:prstGeom prst="rect">
                <a:avLst/>
              </a:prstGeom>
              <a:noFill/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2689266" y="11188697"/>
                <a:ext cx="875179" cy="966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r-IN" sz="9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2अ – 4अ</a:t>
                </a:r>
                <a:endParaRPr lang="en-US" sz="9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6200000">
                <a:off x="1472454" y="10278403"/>
                <a:ext cx="875180" cy="574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r-IN" sz="9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अ</a:t>
                </a:r>
                <a:endParaRPr lang="en-US" sz="9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741901" y="10210796"/>
                <a:ext cx="1453142" cy="380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जमिनीची पातळी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180300" y="11506195"/>
                <a:ext cx="1407079" cy="380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</a:rPr>
                  <a:t>पण्याची पातळी</a:t>
                </a:r>
                <a:endParaRPr lang="en-US" sz="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046991" y="10134595"/>
                <a:ext cx="1407079" cy="380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</a:rPr>
                  <a:t>पण्याची पातळी</a:t>
                </a:r>
                <a:endParaRPr lang="en-US" sz="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036657" y="11048994"/>
                <a:ext cx="1352550" cy="702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mr-IN" sz="12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प्लॅन</a:t>
                </a:r>
                <a:endParaRPr lang="en-US" sz="1200" b="1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027611" y="11048994"/>
                <a:ext cx="1295400" cy="702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mr-IN" sz="12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सेक्शन</a:t>
                </a:r>
                <a:endParaRPr lang="en-US" sz="1200" b="1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516725" y="0"/>
            <a:ext cx="3871242" cy="2676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1" name="Acrobat Document" r:id="rId5" imgW="8019048" imgH="5668166" progId="AcroExch.Document.11">
                    <p:embed/>
                  </p:oleObj>
                </mc:Choice>
                <mc:Fallback>
                  <p:oleObj name="Acrobat Document" r:id="rId5" imgW="8019048" imgH="5668166" progId="AcroExch.Document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725" y="0"/>
                          <a:ext cx="3871242" cy="2676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515467" y="734277"/>
              <a:ext cx="842229" cy="688775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mr-IN" sz="9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किमान </a:t>
              </a:r>
              <a:r>
                <a:rPr lang="en-US" sz="9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0.15 (6”) </a:t>
              </a:r>
              <a:r>
                <a:rPr lang="mr-IN" sz="9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मी. जाडीची भिंत</a:t>
              </a:r>
              <a:endParaRPr lang="en-US" sz="9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6205" y="1463645"/>
              <a:ext cx="761884" cy="273277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mr-IN" sz="9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बँफल</a:t>
              </a:r>
              <a:endParaRPr lang="en-US" sz="9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8883" y="2202832"/>
              <a:ext cx="3502330" cy="173250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endParaRPr lang="en-US" sz="7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21958" y="334547"/>
              <a:ext cx="641587" cy="481026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r-IN" sz="9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सेप्टिक टाकी</a:t>
              </a:r>
              <a:endParaRPr lang="en-US" sz="9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4439" y="320411"/>
              <a:ext cx="681686" cy="280971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 algn="ctr"/>
              <a:r>
                <a:rPr lang="mr-IN" sz="14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प्लॅन</a:t>
              </a:r>
              <a:endParaRPr lang="en-US" sz="14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4239" y="334547"/>
              <a:ext cx="563800" cy="289735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r-IN" sz="9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शौचालय</a:t>
              </a:r>
              <a:endParaRPr lang="en-US" sz="9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1629112" y="856860"/>
              <a:ext cx="627277" cy="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471613" y="856860"/>
              <a:ext cx="627277" cy="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76545" y="625269"/>
              <a:ext cx="441090" cy="227110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(6”)</a:t>
              </a:r>
              <a:endParaRPr lang="en-US" sz="7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91517" y="1843496"/>
              <a:ext cx="441090" cy="227110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3’</a:t>
              </a:r>
              <a:endParaRPr lang="en-US" sz="7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120428" y="875411"/>
              <a:ext cx="460003" cy="227110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(4’)</a:t>
              </a:r>
              <a:endParaRPr lang="en-US" sz="7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20" name="Group 47"/>
            <p:cNvGrpSpPr/>
            <p:nvPr/>
          </p:nvGrpSpPr>
          <p:grpSpPr>
            <a:xfrm>
              <a:off x="163847" y="2542016"/>
              <a:ext cx="4651555" cy="2815462"/>
              <a:chOff x="273181" y="6704462"/>
              <a:chExt cx="9272076" cy="5381407"/>
            </a:xfrm>
          </p:grpSpPr>
          <p:sp>
            <p:nvSpPr>
              <p:cNvPr id="91" name="TextBox 3"/>
              <p:cNvSpPr txBox="1"/>
              <p:nvPr/>
            </p:nvSpPr>
            <p:spPr>
              <a:xfrm>
                <a:off x="6804969" y="11497591"/>
                <a:ext cx="2740288" cy="58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किमान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0.15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मी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(6") </a:t>
                </a:r>
              </a:p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जाडीची भिंत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578962" y="6704462"/>
                <a:ext cx="578990" cy="382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पत्रे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991215" y="7058541"/>
                <a:ext cx="2230965" cy="382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1:3:6 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सिमेंट कॉंन्क्रीटचा थर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70500" y="7324392"/>
                <a:ext cx="3828205" cy="1103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खिडकीचे क्षेत्रफळ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0.30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चौ.मी.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(3.2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चौ. फूट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आवश्यक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व एका बाजूचे माप किमान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0.30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मी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(1’0”)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आवश्यक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73181" y="8049582"/>
                <a:ext cx="3020106" cy="382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किमान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0.15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मी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(6”) 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जाडीची भिंत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35056" y="8655282"/>
                <a:ext cx="3192684" cy="382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व्हेंटिलेशन पाईप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482284" y="8962125"/>
                <a:ext cx="2694286" cy="294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(किमान </a:t>
                </a:r>
                <a:r>
                  <a:rPr lang="en-US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50</a:t>
                </a:r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मिमी</a:t>
                </a:r>
                <a:r>
                  <a:rPr lang="en-US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(2”) </a:t>
                </a:r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व्यास</a:t>
                </a:r>
                <a:r>
                  <a:rPr lang="en-US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व किमान </a:t>
                </a:r>
                <a:r>
                  <a:rPr lang="en-US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2.0</a:t>
                </a:r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मी.</a:t>
                </a:r>
                <a:r>
                  <a:rPr lang="en-US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(6’6”)</a:t>
                </a:r>
                <a:r>
                  <a:rPr lang="mr-IN" sz="400" i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उंची) 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735622" y="9650819"/>
                <a:ext cx="2041710" cy="382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फरशी कामाची लेवल</a:t>
                </a:r>
                <a:endParaRPr lang="en-US" sz="7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745702" y="9953079"/>
                <a:ext cx="1065902" cy="382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झाकण</a:t>
                </a:r>
                <a:endParaRPr lang="en-US" sz="7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44041" y="10866019"/>
                <a:ext cx="2290840" cy="1103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शोषखड्डा/बंद गटारीस जोडणारा पाईप किमान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100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मिमी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4”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व्यासाचा पाईप</a:t>
                </a:r>
                <a:endParaRPr lang="en-US" sz="7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567765" y="7665267"/>
                <a:ext cx="1780427" cy="382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सिमेंट कॉन्क्रीटचा थर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569537" y="7992896"/>
                <a:ext cx="2199014" cy="794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दरवाजा:</a:t>
                </a:r>
                <a:endParaRPr lang="en-US" sz="700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किमान उंची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2.1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मी.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(7’0”)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170952" y="9517865"/>
                <a:ext cx="1224444" cy="382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संडासचे भांडे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7145254" y="9898861"/>
                <a:ext cx="1512021" cy="382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जमिनीची पातळी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812055" y="10972098"/>
                <a:ext cx="2070929" cy="58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किमान 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100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मिमी.</a:t>
                </a:r>
                <a:r>
                  <a:rPr lang="en-US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(4”)</a:t>
                </a:r>
                <a:r>
                  <a:rPr lang="mr-IN" sz="7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व्यासाचा इनलेट पाईप</a:t>
                </a:r>
                <a:endParaRPr lang="en-US" sz="700" dirty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593116" y="11393388"/>
                <a:ext cx="1184860" cy="38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sz="7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सेप्टिक टाकी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16200000">
              <a:off x="2535865" y="3801744"/>
              <a:ext cx="440566" cy="157861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(4’)</a:t>
              </a:r>
              <a:endParaRPr lang="en-US" sz="4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2875107" y="3611499"/>
              <a:ext cx="440566" cy="157861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(7’)</a:t>
              </a:r>
              <a:endParaRPr lang="en-US" sz="4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876799" y="4375677"/>
              <a:ext cx="440566" cy="134777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(1’)</a:t>
              </a:r>
              <a:endParaRPr lang="en-US" sz="3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1992013" y="4696088"/>
              <a:ext cx="440566" cy="134777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3’3”</a:t>
              </a:r>
              <a:endParaRPr lang="en-US" sz="300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56256" y="2500568"/>
              <a:ext cx="40233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3633" y="64289"/>
              <a:ext cx="3432639" cy="3050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4895" tIns="32447" rIns="64895" bIns="32447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r-IN" sz="1050" b="1" dirty="0" smtClean="0"/>
                <a:t>पर्याय -1  शौचालयाखाली असणारी सेप्टिक टाकी </a:t>
              </a:r>
              <a:endParaRPr lang="en-US" sz="1050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3633" y="317420"/>
              <a:ext cx="4033619" cy="6461527"/>
            </a:xfrm>
            <a:prstGeom prst="rect">
              <a:avLst/>
            </a:prstGeom>
            <a:noFill/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64895" tIns="32447" rIns="64895" bIns="32447" rtlCol="0" anchor="ctr"/>
            <a:lstStyle/>
            <a:p>
              <a:pPr algn="ctr"/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7660" y="2620722"/>
              <a:ext cx="652883" cy="80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95" tIns="32447" rIns="64895" bIns="32447"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06433" y="2500568"/>
              <a:ext cx="652883" cy="280971"/>
            </a:xfrm>
            <a:prstGeom prst="rect">
              <a:avLst/>
            </a:prstGeom>
            <a:noFill/>
          </p:spPr>
          <p:txBody>
            <a:bodyPr wrap="square" lIns="64895" tIns="32447" rIns="64895" bIns="32447" rtlCol="0">
              <a:spAutoFit/>
            </a:bodyPr>
            <a:lstStyle/>
            <a:p>
              <a:pPr algn="ctr"/>
              <a:r>
                <a:rPr lang="mr-IN" sz="14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सेक्शन</a:t>
              </a:r>
              <a:endParaRPr lang="en-US" sz="14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3633" y="1925474"/>
              <a:ext cx="4044749" cy="493680"/>
            </a:xfrm>
            <a:prstGeom prst="rect">
              <a:avLst/>
            </a:prstGeom>
          </p:spPr>
          <p:txBody>
            <a:bodyPr wrap="square" lIns="64895" tIns="32447" rIns="64895" bIns="32447">
              <a:spAutoFit/>
            </a:bodyPr>
            <a:lstStyle/>
            <a:p>
              <a:r>
                <a:rPr lang="mr-IN" sz="800" b="1" u="sng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टिप: </a:t>
              </a:r>
              <a:endParaRPr lang="en-US" sz="800" b="1" u="sng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 marL="81119" indent="-81119">
                <a:buFontTx/>
                <a:buChar char="-"/>
              </a:pP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सेप्टिक टाकी मधील किमान एक चेंबर उघड्या जागेवर / कोणत्याही बांधकामाखाली नसावे. सेप्टिक टाकीची नियमित स्वच्छता करण्याकरिता टाकीला झाकणासहित दारे असावीत </a:t>
              </a:r>
              <a:endParaRPr lang="en-US" sz="6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>
                <a:buFontTx/>
                <a:buChar char="-"/>
              </a:pP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स्वतंत्र शौचालयाचा किमान आकारमान </a:t>
              </a: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0.9 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मी.</a:t>
              </a: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(3’0”)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X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1.2 </a:t>
              </a:r>
              <a:r>
                <a:rPr lang="mr-IN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मी.</a:t>
              </a:r>
              <a:r>
                <a: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(4’0”)</a:t>
              </a:r>
            </a:p>
          </p:txBody>
        </p: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4384718" y="40052"/>
              <a:ext cx="4911682" cy="6772908"/>
              <a:chOff x="5743937" y="-1204715"/>
              <a:chExt cx="6754658" cy="931425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818848" y="-1037594"/>
                <a:ext cx="6136327" cy="3850046"/>
                <a:chOff x="525461" y="609600"/>
                <a:chExt cx="8860741" cy="5330833"/>
              </a:xfrm>
            </p:grpSpPr>
            <p:graphicFrame>
              <p:nvGraphicFramePr>
                <p:cNvPr id="73" name="Object 4"/>
                <p:cNvGraphicFramePr>
                  <a:graphicFrameLocks noChangeAspect="1"/>
                </p:cNvGraphicFramePr>
                <p:nvPr/>
              </p:nvGraphicFramePr>
              <p:xfrm>
                <a:off x="914400" y="609600"/>
                <a:ext cx="7543800" cy="53308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22" name="Acrobat Document" r:id="rId7" imgW="8019943" imgH="5667255" progId="AcroExch.Document.11">
                        <p:embed/>
                      </p:oleObj>
                    </mc:Choice>
                    <mc:Fallback>
                      <p:oleObj name="Acrobat Document" r:id="rId7" imgW="8019943" imgH="5667255" progId="AcroExch.Document.11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14400" y="609600"/>
                              <a:ext cx="7543800" cy="53308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74" name="Group 15"/>
                <p:cNvGrpSpPr/>
                <p:nvPr/>
              </p:nvGrpSpPr>
              <p:grpSpPr>
                <a:xfrm>
                  <a:off x="525461" y="1628774"/>
                  <a:ext cx="8566152" cy="2571385"/>
                  <a:chOff x="387772" y="1648648"/>
                  <a:chExt cx="9137231" cy="2693620"/>
                </a:xfrm>
              </p:grpSpPr>
              <p:sp>
                <p:nvSpPr>
                  <p:cNvPr id="86" name="TextBox 3"/>
                  <p:cNvSpPr txBox="1"/>
                  <p:nvPr/>
                </p:nvSpPr>
                <p:spPr>
                  <a:xfrm>
                    <a:off x="387772" y="2559959"/>
                    <a:ext cx="1628989" cy="828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किमान </a:t>
                    </a:r>
                    <a:r>
                      <a:rPr lang="en-US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0.15 </a:t>
                    </a: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मी.</a:t>
                    </a:r>
                    <a:r>
                      <a:rPr lang="en-US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(6”)</a:t>
                    </a: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जाडीची भिंत</a:t>
                    </a:r>
                    <a:endParaRPr lang="en-US" sz="700" dirty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7772401" y="2556317"/>
                    <a:ext cx="1752602" cy="828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किमान </a:t>
                    </a:r>
                    <a:r>
                      <a:rPr lang="en-US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0.15</a:t>
                    </a: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मी.</a:t>
                    </a:r>
                    <a:r>
                      <a:rPr lang="en-US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(6”)</a:t>
                    </a: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जाडीची भिंत</a:t>
                    </a:r>
                    <a:endParaRPr lang="en-US" sz="700" dirty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7848600" y="3810000"/>
                    <a:ext cx="1447799" cy="5064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endParaRPr lang="en-US" sz="700" dirty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538481" y="1648648"/>
                    <a:ext cx="1625600" cy="828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खिडकी </a:t>
                    </a:r>
                  </a:p>
                  <a:p>
                    <a:pPr algn="r"/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(एक बाजू किमान 0.30 मी.</a:t>
                    </a:r>
                    <a:r>
                      <a:rPr lang="en-US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 (1’0”</a:t>
                    </a:r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)</a:t>
                    </a:r>
                    <a:endParaRPr lang="en-US" sz="700" dirty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7810696" y="3298616"/>
                    <a:ext cx="1277999" cy="10436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 sz="700" dirty="0" smtClean="0">
                        <a:solidFill>
                          <a:prstClr val="black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शोषखड्डा/ बंद गाटारास जोडणारा पाईप</a:t>
                    </a:r>
                    <a:endParaRPr lang="en-US" sz="700" dirty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</p:grpSp>
            <p:sp>
              <p:nvSpPr>
                <p:cNvPr id="75" name="TextBox 74"/>
                <p:cNvSpPr txBox="1"/>
                <p:nvPr/>
              </p:nvSpPr>
              <p:spPr>
                <a:xfrm>
                  <a:off x="8090802" y="876654"/>
                  <a:ext cx="1295400" cy="586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r-IN" sz="14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प्लॅन</a:t>
                  </a:r>
                  <a:endParaRPr lang="en-US" sz="14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089721" y="3881145"/>
                  <a:ext cx="806209" cy="483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mr-IN" sz="7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बँफल</a:t>
                  </a:r>
                  <a:endParaRPr lang="en-US" sz="7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343401" y="1219200"/>
                  <a:ext cx="1219200" cy="483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mr-IN" sz="7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सेप्टिक टाकी</a:t>
                  </a:r>
                  <a:endParaRPr lang="en-US" sz="7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285998" y="1221889"/>
                  <a:ext cx="1181100" cy="512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mr-IN" sz="7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शौचालय</a:t>
                  </a:r>
                  <a:endParaRPr lang="en-US" sz="7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 rot="5400000">
                  <a:off x="2172494" y="2170906"/>
                  <a:ext cx="11430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 rot="5400000">
                  <a:off x="4306094" y="2170906"/>
                  <a:ext cx="11430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Elbow Connector 80"/>
                <p:cNvCxnSpPr>
                  <a:stCxn id="90" idx="1"/>
                </p:cNvCxnSpPr>
                <p:nvPr/>
              </p:nvCxnSpPr>
              <p:spPr>
                <a:xfrm rot="10800000">
                  <a:off x="6893938" y="3432477"/>
                  <a:ext cx="590514" cy="269539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3409951" y="2390777"/>
                  <a:ext cx="838199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(6”)</a:t>
                  </a:r>
                  <a:endParaRPr lang="en-US" sz="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 rot="16200000">
                  <a:off x="1751019" y="2827272"/>
                  <a:ext cx="838199" cy="366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(4’)</a:t>
                  </a:r>
                  <a:endParaRPr lang="en-US" sz="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6915152" y="2724150"/>
                  <a:ext cx="838199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(6”)</a:t>
                  </a:r>
                  <a:endParaRPr lang="en-US" sz="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628902" y="4210052"/>
                  <a:ext cx="838199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(3’)</a:t>
                  </a:r>
                  <a:endParaRPr lang="en-US" sz="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743937" y="2603496"/>
                <a:ext cx="6754658" cy="3733377"/>
                <a:chOff x="-1" y="682754"/>
                <a:chExt cx="9753599" cy="5169291"/>
              </a:xfrm>
            </p:grpSpPr>
            <p:graphicFrame>
              <p:nvGraphicFramePr>
                <p:cNvPr id="50" name="Object 4"/>
                <p:cNvGraphicFramePr>
                  <a:graphicFrameLocks noChangeAspect="1"/>
                </p:cNvGraphicFramePr>
                <p:nvPr/>
              </p:nvGraphicFramePr>
              <p:xfrm>
                <a:off x="990600" y="682754"/>
                <a:ext cx="7315199" cy="516929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23" name="Acrobat Document" r:id="rId9" imgW="8019943" imgH="5667255" progId="AcroExch.Document.11">
                        <p:embed/>
                      </p:oleObj>
                    </mc:Choice>
                    <mc:Fallback>
                      <p:oleObj name="Acrobat Document" r:id="rId9" imgW="8019943" imgH="5667255" progId="AcroExch.Document.11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0600" y="682754"/>
                              <a:ext cx="7315199" cy="516929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1" name="TextBox 50"/>
                <p:cNvSpPr txBox="1"/>
                <p:nvPr/>
              </p:nvSpPr>
              <p:spPr>
                <a:xfrm>
                  <a:off x="2151986" y="1008168"/>
                  <a:ext cx="544970" cy="351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पत्रे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00795" y="1328873"/>
                  <a:ext cx="1942410" cy="351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1:3:6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सिमेंट कॉंन्क्रीटचा थर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-1" y="1793281"/>
                  <a:ext cx="3049808" cy="4395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खिडकीचे क्षेत्रफळ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0.30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चौ.मी.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(3.2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चौ. फूट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)</a:t>
                  </a:r>
                  <a:endParaRPr lang="mr-IN" sz="6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202296" y="2706725"/>
                  <a:ext cx="2538147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0.15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मी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. (6”)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जाडीची भिंत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994215" y="2514569"/>
                  <a:ext cx="2683186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व्हेंटिलेशन पाईप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957957" y="2761414"/>
                  <a:ext cx="2111124" cy="2637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(किमान </a:t>
                  </a:r>
                  <a:r>
                    <a:rPr lang="en-US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50</a:t>
                  </a:r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मिमी</a:t>
                  </a:r>
                  <a:r>
                    <a:rPr lang="en-US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. (2”) </a:t>
                  </a:r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व्यास</a:t>
                  </a:r>
                  <a:r>
                    <a:rPr lang="en-US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व किमान </a:t>
                  </a:r>
                  <a:r>
                    <a:rPr lang="en-US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2.0</a:t>
                  </a:r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मी.</a:t>
                  </a:r>
                  <a:r>
                    <a:rPr lang="en-US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(6’6”)</a:t>
                  </a:r>
                  <a:r>
                    <a:rPr lang="mr-IN" sz="300" i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उंची) 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7261" y="3359391"/>
                  <a:ext cx="2683184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फरशी कामाची लेवल</a:t>
                  </a:r>
                  <a:endParaRPr lang="en-US" sz="6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7175498" y="4610100"/>
                  <a:ext cx="1898870" cy="879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शोषखड्डा/बंद गटारीस जोडणारा पाईप 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100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मिमी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. (4”)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व्यासाचा पाईप</a:t>
                  </a:r>
                  <a:endParaRPr lang="en-US" sz="6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862320" y="1763982"/>
                  <a:ext cx="1560425" cy="351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सिमेंट कॉन्क्रीटचा थर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862320" y="2145443"/>
                  <a:ext cx="1366768" cy="703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दरवाजा: किमान उंची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2.1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मी.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(7’0”)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938452" y="3252456"/>
                  <a:ext cx="1089304" cy="351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संडासचे भांडे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912120" y="3550488"/>
                  <a:ext cx="1328047" cy="351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जमिनीची पातळी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026236" y="2952212"/>
                  <a:ext cx="1812962" cy="5274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0.15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मी.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(6”)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जाडीची कॉन्क्रीट स्लॅब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660422" y="4369343"/>
                  <a:ext cx="1740443" cy="5274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100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मिमी.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(4”)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व्यासाचा इनलेट पाईप</a:t>
                  </a:r>
                  <a:endParaRPr lang="en-US" sz="6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729052" y="4825999"/>
                  <a:ext cx="2538147" cy="5274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0.15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मी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. (6”)</a:t>
                  </a:r>
                </a:p>
                <a:p>
                  <a:pPr algn="r"/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जाडीची भिंत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070414" y="3376464"/>
                  <a:ext cx="2683184" cy="35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झाकण</a:t>
                  </a:r>
                  <a:endParaRPr lang="en-US" sz="600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7521111" y="835155"/>
                  <a:ext cx="1295400" cy="586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mr-IN" sz="14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सेक्शन</a:t>
                  </a:r>
                  <a:endParaRPr lang="en-US" sz="14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40138" y="2133599"/>
                  <a:ext cx="2362200" cy="5274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आवश्यक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व एका बाजूचे माप 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0.30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मी</a:t>
                  </a:r>
                  <a:r>
                    <a:rPr lang="en-US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. (1’0”)</a:t>
                  </a:r>
                  <a:r>
                    <a:rPr lang="mr-IN" sz="6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आवश्यक</a:t>
                  </a: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 rot="16200000">
                  <a:off x="3434957" y="2910424"/>
                  <a:ext cx="838199" cy="3208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(4’)</a:t>
                  </a:r>
                  <a:endParaRPr lang="en-US" sz="3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 rot="16200000">
                  <a:off x="3991534" y="2843114"/>
                  <a:ext cx="838199" cy="3208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(7’)</a:t>
                  </a:r>
                  <a:endParaRPr lang="en-US" sz="3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 rot="16200000">
                  <a:off x="5724779" y="3837585"/>
                  <a:ext cx="838199" cy="275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(1’)</a:t>
                  </a:r>
                  <a:endParaRPr lang="en-US" sz="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 rot="16200000">
                  <a:off x="5889810" y="4305896"/>
                  <a:ext cx="838199" cy="275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00" dirty="0" smtClean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3’3”</a:t>
                  </a:r>
                  <a:endParaRPr lang="en-US" sz="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6592819" y="2924806"/>
                <a:ext cx="686020" cy="1100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95" tIns="32447" rIns="64895" bIns="32447"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06801" y="-1204715"/>
                <a:ext cx="6490804" cy="4082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64895" tIns="32447" rIns="64895" bIns="32447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r-IN" sz="1050" b="1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पर्याय -2  शौचालयापासून काही अंतरावर असणारी सेप्टिक टाकी </a:t>
                </a:r>
                <a:endParaRPr lang="en-US" sz="105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916695" y="-821571"/>
                <a:ext cx="5948652" cy="8878559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64895" tIns="32447" rIns="64895" bIns="32447"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V="1">
                <a:off x="5916695" y="2682080"/>
                <a:ext cx="5948652" cy="213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6050447" y="1870283"/>
                <a:ext cx="5555596" cy="678919"/>
              </a:xfrm>
              <a:prstGeom prst="rect">
                <a:avLst/>
              </a:prstGeom>
            </p:spPr>
            <p:txBody>
              <a:bodyPr wrap="square" lIns="64895" tIns="32447" rIns="64895" bIns="32447">
                <a:spAutoFit/>
              </a:bodyPr>
              <a:lstStyle/>
              <a:p>
                <a:r>
                  <a:rPr lang="mr-IN" sz="800" b="1" u="sng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टिप: </a:t>
                </a:r>
                <a:endParaRPr lang="en-US" sz="800" b="1" u="sng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81119" indent="-81119">
                  <a:buFontTx/>
                  <a:buChar char="-"/>
                </a:pP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सेप्टिक टाकी मधील किमान एक चेंबर उघड्या जागेवर / कोणत्याही बांधकामाखाली नसावे. सेप्टिक टाकीची नियमित स्वच्छता करण्याकरिता टाकीला झाकणासहित दारे असावीत </a:t>
                </a:r>
                <a:endParaRPr lang="en-US" sz="600" b="1" dirty="0" smtClean="0">
                  <a:solidFill>
                    <a:prstClr val="black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>
                  <a:buFontTx/>
                  <a:buChar char="-"/>
                </a:pP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स्वतंत्र शौचालयाचा किमान आकारमान </a:t>
                </a: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0.9 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मी.</a:t>
                </a: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(3’0”)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X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1.2 </a:t>
                </a:r>
                <a:r>
                  <a:rPr lang="mr-IN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मी.</a:t>
                </a:r>
                <a:r>
                  <a:rPr lang="en-US" sz="600" b="1" dirty="0" smtClean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(4’0”)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6027310" y="6171765"/>
                <a:ext cx="5973145" cy="1937778"/>
                <a:chOff x="561315" y="10058400"/>
                <a:chExt cx="8296404" cy="268308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561315" y="11995861"/>
                  <a:ext cx="4114799" cy="7456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mr-IN" sz="600" b="1" dirty="0" smtClean="0">
                      <a:solidFill>
                        <a:prstClr val="black"/>
                      </a:solidFill>
                    </a:rPr>
                    <a:t>सेप्टीक टाकीचे आकारमान: </a:t>
                  </a:r>
                </a:p>
                <a:p>
                  <a:pPr marL="81119" indent="-81119"/>
                  <a:r>
                    <a:rPr lang="en-US" sz="600" dirty="0" smtClean="0">
                      <a:solidFill>
                        <a:prstClr val="black"/>
                      </a:solidFill>
                    </a:rPr>
                    <a:t>- 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सेप्टीक टाकीची किमान रुंदी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0.75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मी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. (2’5”)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व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टाकीची लांबी ही रुंदीच्या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2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 ते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4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पट असावी.</a:t>
                  </a: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133482" y="11995861"/>
                  <a:ext cx="4724237" cy="7456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mr-IN" sz="600" b="1" dirty="0" smtClean="0">
                      <a:solidFill>
                        <a:prstClr val="black"/>
                      </a:solidFill>
                    </a:rPr>
                    <a:t>तपशील -</a:t>
                  </a:r>
                  <a:endParaRPr lang="en-US" sz="600" b="1" dirty="0" smtClean="0">
                    <a:solidFill>
                      <a:prstClr val="black"/>
                    </a:solidFill>
                  </a:endParaRPr>
                </a:p>
                <a:p>
                  <a:r>
                    <a:rPr lang="mr-IN" sz="600" dirty="0" smtClean="0">
                      <a:solidFill>
                        <a:prstClr val="black"/>
                      </a:solidFill>
                    </a:rPr>
                    <a:t>- टाकी मधील पण्याची पातळी 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1.0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मी.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 (3’3”)</a:t>
                  </a:r>
                  <a:endParaRPr lang="mr-IN" sz="600" dirty="0" smtClean="0">
                    <a:solidFill>
                      <a:prstClr val="black"/>
                    </a:solidFill>
                  </a:endParaRPr>
                </a:p>
                <a:p>
                  <a:pPr marL="167871" indent="-167871"/>
                  <a:r>
                    <a:rPr lang="mr-IN" sz="600" dirty="0" smtClean="0">
                      <a:solidFill>
                        <a:prstClr val="black"/>
                      </a:solidFill>
                    </a:rPr>
                    <a:t>- पाण्याच्या पातळीवरील मोकळी जागा किमान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0.3 </a:t>
                  </a:r>
                  <a:r>
                    <a:rPr lang="mr-IN" sz="600" dirty="0" smtClean="0">
                      <a:solidFill>
                        <a:prstClr val="black"/>
                      </a:solidFill>
                    </a:rPr>
                    <a:t>मी. </a:t>
                  </a:r>
                  <a:r>
                    <a:rPr lang="en-US" sz="600" dirty="0" smtClean="0">
                      <a:solidFill>
                        <a:prstClr val="black"/>
                      </a:solidFill>
                    </a:rPr>
                    <a:t>(1’0”)</a:t>
                  </a:r>
                  <a:endParaRPr lang="mr-IN" sz="600" dirty="0" smtClean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42" name="Picture 3" descr="C:\Users\pc\Desktop\1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27522" b="32709"/>
                <a:stretch>
                  <a:fillRect/>
                </a:stretch>
              </p:blipFill>
              <p:spPr bwMode="auto">
                <a:xfrm>
                  <a:off x="1836737" y="10058400"/>
                  <a:ext cx="6229350" cy="1752600"/>
                </a:xfrm>
                <a:prstGeom prst="rect">
                  <a:avLst/>
                </a:prstGeom>
                <a:noFill/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2689265" y="11188696"/>
                  <a:ext cx="875177" cy="966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mr-IN" sz="9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2अ – 4अ</a:t>
                  </a:r>
                  <a:endParaRPr lang="en-US" sz="9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 rot="16200000">
                  <a:off x="1472455" y="10279242"/>
                  <a:ext cx="875180" cy="573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mr-IN" sz="9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अ</a:t>
                  </a:r>
                  <a:endParaRPr lang="en-US" sz="9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741902" y="10210795"/>
                  <a:ext cx="1448902" cy="380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700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जमिनीची पातळी</a:t>
                  </a:r>
                  <a:endParaRPr lang="en-US" sz="700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180299" y="11506195"/>
                  <a:ext cx="1402973" cy="38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mr-IN" sz="700" dirty="0" smtClean="0">
                      <a:solidFill>
                        <a:prstClr val="black"/>
                      </a:solidFill>
                    </a:rPr>
                    <a:t>पण्याची पातळी</a:t>
                  </a:r>
                  <a:endParaRPr lang="en-US" sz="7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046990" y="10134595"/>
                  <a:ext cx="1402973" cy="38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mr-IN" sz="700" dirty="0" smtClean="0">
                      <a:solidFill>
                        <a:prstClr val="black"/>
                      </a:solidFill>
                    </a:rPr>
                    <a:t>पण्याची पातळी</a:t>
                  </a:r>
                  <a:endParaRPr lang="en-US" sz="7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036657" y="11048994"/>
                  <a:ext cx="1352550" cy="703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mr-IN" sz="12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प्लॅन</a:t>
                  </a:r>
                  <a:endParaRPr lang="en-US" sz="12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027611" y="11048994"/>
                  <a:ext cx="1295399" cy="703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mr-IN" sz="1200" b="1" dirty="0" smtClean="0">
                      <a:solidFill>
                        <a:prstClr val="black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सेक्शन</a:t>
                  </a:r>
                  <a:endParaRPr lang="en-US" sz="1200" b="1" dirty="0">
                    <a:solidFill>
                      <a:prstClr val="blac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322" y="40341"/>
            <a:ext cx="8153400" cy="533400"/>
          </a:xfrm>
        </p:spPr>
        <p:txBody>
          <a:bodyPr>
            <a:normAutofit fontScale="90000"/>
          </a:bodyPr>
          <a:lstStyle/>
          <a:p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आणि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सेप्टिक </a:t>
            </a:r>
            <a:r>
              <a:rPr lang="hi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टाकी डिझाइन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. .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5000" r="12500" b="16000"/>
          <a:stretch>
            <a:fillRect/>
          </a:stretch>
        </p:blipFill>
        <p:spPr bwMode="auto">
          <a:xfrm>
            <a:off x="0" y="263770"/>
            <a:ext cx="9144000" cy="63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84838"/>
            <a:ext cx="1295400" cy="9144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6" name="Rectangle 5"/>
          <p:cNvSpPr/>
          <p:nvPr/>
        </p:nvSpPr>
        <p:spPr>
          <a:xfrm>
            <a:off x="1371600" y="1784838"/>
            <a:ext cx="7772400" cy="9144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78853" name="Title 3"/>
          <p:cNvSpPr>
            <a:spLocks noGrp="1"/>
          </p:cNvSpPr>
          <p:nvPr>
            <p:ph type="title"/>
          </p:nvPr>
        </p:nvSpPr>
        <p:spPr>
          <a:xfrm>
            <a:off x="1371600" y="1740877"/>
            <a:ext cx="7772400" cy="914400"/>
          </a:xfrm>
        </p:spPr>
        <p:txBody>
          <a:bodyPr/>
          <a:lstStyle/>
          <a:p>
            <a:pPr eaLnBrk="1" hangingPunct="1"/>
            <a:r>
              <a:rPr lang="mr-IN" altLang="en-US" sz="3323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सर्वांगीण मैला व्यवस्थापन </a:t>
            </a:r>
            <a:endParaRPr lang="en-US" altLang="en-US" sz="3323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42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/>
          <p:cNvSpPr>
            <a:spLocks noGrp="1"/>
          </p:cNvSpPr>
          <p:nvPr>
            <p:ph type="title" idx="4294967295"/>
          </p:nvPr>
        </p:nvSpPr>
        <p:spPr>
          <a:xfrm>
            <a:off x="0" y="325316"/>
            <a:ext cx="9144000" cy="492369"/>
          </a:xfrm>
        </p:spPr>
        <p:txBody>
          <a:bodyPr/>
          <a:lstStyle/>
          <a:p>
            <a:pPr algn="ctr" eaLnBrk="1" hangingPunct="1"/>
            <a:r>
              <a:rPr lang="en-IN" altLang="en-US" sz="2585">
                <a:solidFill>
                  <a:schemeClr val="bg1"/>
                </a:solidFill>
              </a:rPr>
              <a:t>Challenge</a:t>
            </a:r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0" y="967154"/>
            <a:ext cx="9144000" cy="7741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IN" altLang="en-US" sz="4431" b="1" dirty="0" smtClean="0">
                <a:solidFill>
                  <a:srgbClr val="33CCCC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37%</a:t>
            </a:r>
            <a:r>
              <a:rPr lang="en-IN" altLang="en-US" sz="1292" b="1" dirty="0" smtClean="0">
                <a:solidFill>
                  <a:srgbClr val="33CCCC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altLang="en-US" sz="1292" b="1" dirty="0" smtClean="0">
                <a:solidFill>
                  <a:srgbClr val="33CCCC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altLang="en-US" sz="1846" b="1" dirty="0">
                <a:solidFill>
                  <a:srgbClr val="33CC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नागरी कुटुंबांकडील शौचालये </a:t>
            </a:r>
            <a:r>
              <a:rPr lang="mr-IN" altLang="en-US" sz="2215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 टाक्यांना </a:t>
            </a:r>
            <a:r>
              <a:rPr lang="mr-IN" altLang="en-US" sz="1846" b="1" dirty="0">
                <a:solidFill>
                  <a:srgbClr val="33CC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जोडलेली आहेत </a:t>
            </a:r>
            <a:endParaRPr lang="en-IN" altLang="en-US" sz="4062" b="1" dirty="0">
              <a:solidFill>
                <a:srgbClr val="33CC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0900" name="Picture 7" descr="Photo-0049.jpg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9" y="1951892"/>
            <a:ext cx="2504343" cy="196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:\SINNAR 26TH TO 28TH\SINNAR 26-06-12\Image1272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59219"/>
            <a:ext cx="197533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 descr="C:\Users\saurabh\Desktop\Sinnar_26 June\DSC07382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39" y="1973874"/>
            <a:ext cx="3184281" cy="194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4136781"/>
            <a:ext cx="9144000" cy="2464842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mr-IN" sz="2585" b="1" dirty="0">
                <a:solidFill>
                  <a:srgbClr val="FDE9D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 टाक्या शोष खड्ड्यांशी जोडलेल्या आहेत का</a:t>
            </a:r>
            <a:r>
              <a:rPr lang="en-US" sz="2585" b="1" dirty="0">
                <a:solidFill>
                  <a:srgbClr val="FDE9D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 algn="ctr">
              <a:defRPr/>
            </a:pPr>
            <a:endParaRPr lang="en-US" sz="1015" b="1" dirty="0"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/>
            </a:pPr>
            <a:r>
              <a:rPr lang="en-US" sz="2585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</a:t>
            </a:r>
            <a:r>
              <a:rPr lang="mr-IN" sz="2585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त्या नियमावलींप्रमाणे बांधलेल्या आहेत का</a:t>
            </a:r>
            <a:r>
              <a:rPr lang="en-US" sz="2585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en-US" sz="1108" b="1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/>
            </a:pPr>
            <a:endParaRPr lang="en-US" sz="1108" b="1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en-IN" sz="2585" b="1" dirty="0">
                <a:solidFill>
                  <a:srgbClr val="33CC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585" b="1" dirty="0">
                <a:solidFill>
                  <a:srgbClr val="33CC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त्या किती कालांतराने साफ केल्या जातात</a:t>
            </a:r>
            <a:r>
              <a:rPr lang="en-IN" sz="2585" b="1" dirty="0">
                <a:solidFill>
                  <a:srgbClr val="33CC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 algn="r">
              <a:defRPr/>
            </a:pPr>
            <a:r>
              <a:rPr lang="en-US" sz="2585" b="1" dirty="0">
                <a:solidFill>
                  <a:schemeClr val="accent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effluent </a:t>
            </a:r>
            <a:r>
              <a:rPr lang="mr-IN" sz="2585" b="1" dirty="0">
                <a:solidFill>
                  <a:schemeClr val="accent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कुठे नेला जातो</a:t>
            </a:r>
            <a:r>
              <a:rPr lang="en-US" sz="2585" b="1" dirty="0">
                <a:solidFill>
                  <a:schemeClr val="accent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</a:p>
          <a:p>
            <a:pPr>
              <a:defRPr/>
            </a:pPr>
            <a:r>
              <a:rPr lang="en-US" sz="2954" b="1" dirty="0">
                <a:solidFill>
                  <a:srgbClr val="15914B">
                    <a:lumMod val="60000"/>
                    <a:lumOff val="4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SLUDGE</a:t>
            </a:r>
            <a:r>
              <a:rPr lang="mr-IN" sz="2954" b="1" dirty="0">
                <a:solidFill>
                  <a:srgbClr val="15914B">
                    <a:lumMod val="60000"/>
                    <a:lumOff val="4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चे काय केले जाते</a:t>
            </a:r>
            <a:r>
              <a:rPr lang="en-US" sz="2954" b="1" dirty="0">
                <a:solidFill>
                  <a:srgbClr val="15914B">
                    <a:lumMod val="60000"/>
                    <a:lumOff val="4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 </a:t>
            </a:r>
            <a:r>
              <a:rPr lang="en-US" sz="2585" b="1" dirty="0">
                <a:solidFill>
                  <a:srgbClr val="15914B">
                    <a:lumMod val="60000"/>
                    <a:lumOff val="40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</a:t>
            </a:r>
            <a:endParaRPr lang="en-IN" sz="1108" b="1" dirty="0">
              <a:solidFill>
                <a:srgbClr val="15914B">
                  <a:lumMod val="60000"/>
                  <a:lumOff val="40000"/>
                </a:srgb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0" y="427893"/>
            <a:ext cx="9144000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954" b="1">
                <a:solidFill>
                  <a:srgbClr val="166A8C"/>
                </a:solidFill>
              </a:rPr>
              <a:t>Onsite sanitation </a:t>
            </a:r>
            <a:r>
              <a:rPr lang="mr-IN" altLang="en-US" sz="2954" b="1">
                <a:solidFill>
                  <a:srgbClr val="166A8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 मैला व्यवस्थापन</a:t>
            </a:r>
            <a:r>
              <a:rPr lang="en-US" altLang="en-US" sz="2954" b="1">
                <a:solidFill>
                  <a:srgbClr val="166A8C"/>
                </a:solidFill>
              </a:rPr>
              <a:t>– </a:t>
            </a:r>
            <a:r>
              <a:rPr lang="mr-IN" altLang="en-US" sz="2954" b="1">
                <a:solidFill>
                  <a:srgbClr val="166A8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उद्भवणारे प्रश्न </a:t>
            </a:r>
            <a:endParaRPr lang="en-IN" altLang="en-US" sz="2954" b="1">
              <a:solidFill>
                <a:srgbClr val="166A8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85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 idx="4294967295"/>
          </p:nvPr>
        </p:nvSpPr>
        <p:spPr>
          <a:xfrm>
            <a:off x="0" y="325316"/>
            <a:ext cx="9144000" cy="492369"/>
          </a:xfrm>
        </p:spPr>
        <p:txBody>
          <a:bodyPr/>
          <a:lstStyle/>
          <a:p>
            <a:pPr algn="ctr"/>
            <a:r>
              <a:rPr lang="en-IN" altLang="en-US" sz="2585" dirty="0">
                <a:solidFill>
                  <a:schemeClr val="bg1"/>
                </a:solidFill>
              </a:rPr>
              <a:t>Challenge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34108"/>
            <a:ext cx="9144000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en-US" altLang="en-US" sz="2954" b="1" dirty="0">
                <a:solidFill>
                  <a:srgbClr val="166A8C"/>
                </a:solidFill>
              </a:rPr>
              <a:t>Ground realities of Sanitation Systems</a:t>
            </a:r>
            <a:endParaRPr lang="en-IN" altLang="en-US" sz="2954" b="1" dirty="0">
              <a:solidFill>
                <a:srgbClr val="166A8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78" y="2564551"/>
            <a:ext cx="4441372" cy="407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2585" b="1" dirty="0">
                <a:latin typeface="Century Schoolbook" pitchFamily="18" charset="0"/>
              </a:rPr>
              <a:t>Sewerage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Requires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high water demand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Only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31% treatment capacities </a:t>
            </a:r>
            <a:r>
              <a:rPr lang="en-US" sz="1939" dirty="0">
                <a:latin typeface="Century Schoolbook" panose="02040604050505020304" pitchFamily="18" charset="0"/>
              </a:rPr>
              <a:t>in cities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39% of STPs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do not conform to discharge standards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incur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higher expenses and energy demand </a:t>
            </a:r>
            <a:r>
              <a:rPr lang="en-US" sz="1939" dirty="0">
                <a:latin typeface="Century Schoolbook" panose="02040604050505020304" pitchFamily="18" charset="0"/>
              </a:rPr>
              <a:t>for operation and maintenance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/>
              <a:t>As per CAG reports, </a:t>
            </a:r>
            <a:r>
              <a:rPr lang="en-US" sz="1939" dirty="0">
                <a:solidFill>
                  <a:srgbClr val="C00000"/>
                </a:solidFill>
              </a:rPr>
              <a:t>STPs</a:t>
            </a:r>
            <a:r>
              <a:rPr lang="en-US" sz="1939" dirty="0"/>
              <a:t> often </a:t>
            </a:r>
            <a:r>
              <a:rPr lang="en-US" sz="1939" dirty="0">
                <a:solidFill>
                  <a:srgbClr val="C00000"/>
                </a:solidFill>
              </a:rPr>
              <a:t>do</a:t>
            </a:r>
            <a:r>
              <a:rPr lang="en-US" sz="1939" dirty="0">
                <a:solidFill>
                  <a:srgbClr val="FF0000"/>
                </a:solidFill>
              </a:rPr>
              <a:t> </a:t>
            </a:r>
            <a:r>
              <a:rPr lang="en-US" sz="1939" dirty="0">
                <a:solidFill>
                  <a:srgbClr val="C00000"/>
                </a:solidFill>
              </a:rPr>
              <a:t>not work well </a:t>
            </a:r>
            <a:r>
              <a:rPr lang="en-US" sz="1939" dirty="0"/>
              <a:t>as </a:t>
            </a:r>
            <a:r>
              <a:rPr lang="en-US" sz="1939" dirty="0">
                <a:solidFill>
                  <a:srgbClr val="C00000"/>
                </a:solidFill>
              </a:rPr>
              <a:t>households</a:t>
            </a:r>
            <a:r>
              <a:rPr lang="en-US" sz="1939" dirty="0"/>
              <a:t> </a:t>
            </a:r>
            <a:r>
              <a:rPr lang="en-US" sz="1939" dirty="0">
                <a:solidFill>
                  <a:srgbClr val="C00000"/>
                </a:solidFill>
              </a:rPr>
              <a:t>do not </a:t>
            </a:r>
            <a:r>
              <a:rPr lang="en-US" sz="1939" dirty="0"/>
              <a:t>always </a:t>
            </a:r>
            <a:r>
              <a:rPr lang="en-US" sz="1939" dirty="0">
                <a:solidFill>
                  <a:srgbClr val="C00000"/>
                </a:solidFill>
              </a:rPr>
              <a:t>take connection to sewerage </a:t>
            </a:r>
            <a:r>
              <a:rPr lang="en-US" sz="1939" dirty="0"/>
              <a:t>easily</a:t>
            </a:r>
            <a:endParaRPr lang="en-IN" sz="1939" dirty="0">
              <a:latin typeface="Century Schoolbook" panose="020406040505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2586474"/>
            <a:ext cx="4572000" cy="287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2585" b="1" dirty="0">
                <a:latin typeface="Century Schoolbook" pitchFamily="18" charset="0"/>
              </a:rPr>
              <a:t>Onsite Sanitation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Septic tanks are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not connected to soak pits </a:t>
            </a:r>
            <a:r>
              <a:rPr lang="en-US" sz="1939" dirty="0">
                <a:latin typeface="Century Schoolbook" panose="02040604050505020304" pitchFamily="18" charset="0"/>
              </a:rPr>
              <a:t>or drains for effluent flow, and are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oversized /undersized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latin typeface="Century Schoolbook" panose="02040604050505020304" pitchFamily="18" charset="0"/>
              </a:rPr>
              <a:t>Suffer from </a:t>
            </a: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irregular cleaning</a:t>
            </a:r>
            <a:r>
              <a:rPr lang="en-US" sz="1939" dirty="0">
                <a:latin typeface="Century Schoolbook" panose="02040604050505020304" pitchFamily="18" charset="0"/>
              </a:rPr>
              <a:t> due to a lack of awareness</a:t>
            </a:r>
          </a:p>
          <a:p>
            <a:pPr marL="316531" indent="-316531">
              <a:buSzPct val="75000"/>
              <a:buFont typeface="Wingdings" panose="05000000000000000000" pitchFamily="2" charset="2"/>
              <a:buChar char="ü"/>
            </a:pPr>
            <a:r>
              <a:rPr lang="en-US" sz="1939" dirty="0">
                <a:solidFill>
                  <a:srgbClr val="C00000"/>
                </a:solidFill>
                <a:latin typeface="Century Schoolbook" panose="02040604050505020304" pitchFamily="18" charset="0"/>
              </a:rPr>
              <a:t>Improper disposal </a:t>
            </a:r>
            <a:r>
              <a:rPr lang="en-US" sz="1939" dirty="0">
                <a:latin typeface="Century Schoolbook" panose="02040604050505020304" pitchFamily="18" charset="0"/>
              </a:rPr>
              <a:t>of septic tank effluents and septage- Environment pollution</a:t>
            </a:r>
            <a:endParaRPr lang="en-IN" sz="1939" dirty="0">
              <a:latin typeface="Century Schoolbook" panose="02040604050505020304" pitchFamily="18" charset="0"/>
            </a:endParaRPr>
          </a:p>
        </p:txBody>
      </p:sp>
      <p:pic>
        <p:nvPicPr>
          <p:cNvPr id="13" name="Picture 5" descr="K:\SINNAR 26TH TO 28TH\SINNAR 26-06-12\Image1272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00" y="957111"/>
            <a:ext cx="2128906" cy="157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saurabh\Desktop\Sinnar_26 June\DSC07382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9" y="1005675"/>
            <a:ext cx="2518807" cy="154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112"/>
            <a:ext cx="3467350" cy="157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00" y="957112"/>
            <a:ext cx="2019300" cy="1575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4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ODF </a:t>
            </a:r>
            <a:r>
              <a:rPr lang="mr-I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 म्हणजे काय?</a:t>
            </a:r>
            <a:endParaRPr lang="en-IN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95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ound Same Side Corner Rectangle 104"/>
          <p:cNvSpPr/>
          <p:nvPr/>
        </p:nvSpPr>
        <p:spPr>
          <a:xfrm>
            <a:off x="6090524" y="4267198"/>
            <a:ext cx="1409853" cy="51466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Low – on </a:t>
            </a:r>
          </a:p>
          <a:p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Service Provider</a:t>
            </a:r>
            <a:endParaRPr lang="en-US" sz="101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6" name="Round Same Side Corner Rectangle 105"/>
          <p:cNvSpPr/>
          <p:nvPr/>
        </p:nvSpPr>
        <p:spPr>
          <a:xfrm>
            <a:off x="7538359" y="4272407"/>
            <a:ext cx="1394626" cy="51466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High – on </a:t>
            </a:r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Households</a:t>
            </a:r>
            <a:endParaRPr lang="en-US" sz="101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" name="Round Same Side Corner Rectangle 101"/>
          <p:cNvSpPr/>
          <p:nvPr/>
        </p:nvSpPr>
        <p:spPr>
          <a:xfrm>
            <a:off x="3738053" y="4277622"/>
            <a:ext cx="1396655" cy="51466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Low – on </a:t>
            </a:r>
          </a:p>
          <a:p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Households</a:t>
            </a:r>
            <a:endParaRPr lang="en-US" sz="101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3770"/>
            <a:ext cx="9144000" cy="712177"/>
          </a:xfrm>
        </p:spPr>
        <p:txBody>
          <a:bodyPr>
            <a:normAutofit/>
          </a:bodyPr>
          <a:lstStyle/>
          <a:p>
            <a:pPr algn="ctr"/>
            <a:r>
              <a:rPr lang="en-US" sz="2954" dirty="0">
                <a:latin typeface="Palatino Linotype" pitchFamily="18" charset="0"/>
              </a:rPr>
              <a:t>Options for waste water management systems</a:t>
            </a:r>
            <a:endParaRPr lang="en-US" sz="2954" dirty="0"/>
          </a:p>
        </p:txBody>
      </p:sp>
      <p:sp>
        <p:nvSpPr>
          <p:cNvPr id="4" name="Rectangle 3"/>
          <p:cNvSpPr/>
          <p:nvPr/>
        </p:nvSpPr>
        <p:spPr>
          <a:xfrm>
            <a:off x="2377744" y="1125415"/>
            <a:ext cx="2886422" cy="595271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CONVENTIONAL SEWERAGE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6536" y="1107831"/>
            <a:ext cx="3376246" cy="61285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ONSITE SANITATION</a:t>
            </a:r>
          </a:p>
        </p:txBody>
      </p:sp>
      <p:sp>
        <p:nvSpPr>
          <p:cNvPr id="9" name="Pentagon 8"/>
          <p:cNvSpPr/>
          <p:nvPr/>
        </p:nvSpPr>
        <p:spPr>
          <a:xfrm>
            <a:off x="163690" y="1723290"/>
            <a:ext cx="1655763" cy="46320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Water Requirement</a:t>
            </a:r>
          </a:p>
        </p:txBody>
      </p:sp>
      <p:sp>
        <p:nvSpPr>
          <p:cNvPr id="10" name="Pentagon 9"/>
          <p:cNvSpPr/>
          <p:nvPr/>
        </p:nvSpPr>
        <p:spPr>
          <a:xfrm>
            <a:off x="163690" y="2375209"/>
            <a:ext cx="1655763" cy="463204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Capital Costs</a:t>
            </a:r>
          </a:p>
        </p:txBody>
      </p:sp>
      <p:sp>
        <p:nvSpPr>
          <p:cNvPr id="11" name="Pentagon 10"/>
          <p:cNvSpPr/>
          <p:nvPr/>
        </p:nvSpPr>
        <p:spPr>
          <a:xfrm>
            <a:off x="173038" y="2937916"/>
            <a:ext cx="1655763" cy="463204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O &amp; M Costs</a:t>
            </a:r>
          </a:p>
        </p:txBody>
      </p:sp>
      <p:sp>
        <p:nvSpPr>
          <p:cNvPr id="12" name="Pentagon 11"/>
          <p:cNvSpPr/>
          <p:nvPr/>
        </p:nvSpPr>
        <p:spPr>
          <a:xfrm>
            <a:off x="163690" y="4312001"/>
            <a:ext cx="1655763" cy="549243"/>
          </a:xfrm>
          <a:prstGeom prst="homePlate">
            <a:avLst/>
          </a:prstGeom>
          <a:solidFill>
            <a:srgbClr val="57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Maintenance requirement</a:t>
            </a:r>
          </a:p>
        </p:txBody>
      </p:sp>
      <p:sp>
        <p:nvSpPr>
          <p:cNvPr id="13" name="Pentagon 12"/>
          <p:cNvSpPr/>
          <p:nvPr/>
        </p:nvSpPr>
        <p:spPr>
          <a:xfrm>
            <a:off x="163690" y="3582687"/>
            <a:ext cx="1655763" cy="46320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accent1">
                    <a:lumMod val="75000"/>
                  </a:schemeClr>
                </a:solidFill>
              </a:rPr>
              <a:t>Technical Expertise</a:t>
            </a:r>
          </a:p>
        </p:txBody>
      </p:sp>
      <p:sp>
        <p:nvSpPr>
          <p:cNvPr id="14" name="Pentagon 13"/>
          <p:cNvSpPr/>
          <p:nvPr/>
        </p:nvSpPr>
        <p:spPr>
          <a:xfrm>
            <a:off x="163690" y="4954000"/>
            <a:ext cx="1655763" cy="463204"/>
          </a:xfrm>
          <a:prstGeom prst="homePlate">
            <a:avLst/>
          </a:prstGeom>
          <a:solidFill>
            <a:srgbClr val="57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Required capacity to operate</a:t>
            </a:r>
          </a:p>
        </p:txBody>
      </p:sp>
      <p:sp>
        <p:nvSpPr>
          <p:cNvPr id="17" name="Round Same Side Corner Rectangle 16"/>
          <p:cNvSpPr/>
          <p:nvPr/>
        </p:nvSpPr>
        <p:spPr>
          <a:xfrm>
            <a:off x="2377744" y="1761319"/>
            <a:ext cx="2886423" cy="434038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High</a:t>
            </a:r>
          </a:p>
          <a:p>
            <a:pPr algn="ctr"/>
            <a:r>
              <a:rPr lang="en-US" sz="1108" dirty="0">
                <a:solidFill>
                  <a:schemeClr val="accent1">
                    <a:lumMod val="75000"/>
                  </a:schemeClr>
                </a:solidFill>
              </a:rPr>
              <a:t>(&gt;135lpcd)</a:t>
            </a:r>
          </a:p>
        </p:txBody>
      </p:sp>
      <p:sp>
        <p:nvSpPr>
          <p:cNvPr id="19" name="Round Same Side Corner Rectangle 18"/>
          <p:cNvSpPr/>
          <p:nvPr/>
        </p:nvSpPr>
        <p:spPr>
          <a:xfrm>
            <a:off x="5756536" y="1786835"/>
            <a:ext cx="3376246" cy="434038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Low</a:t>
            </a:r>
          </a:p>
        </p:txBody>
      </p:sp>
      <p:sp>
        <p:nvSpPr>
          <p:cNvPr id="23" name="Oval 22"/>
          <p:cNvSpPr/>
          <p:nvPr/>
        </p:nvSpPr>
        <p:spPr>
          <a:xfrm>
            <a:off x="4254146" y="1855388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25" name="Oval 24"/>
          <p:cNvSpPr/>
          <p:nvPr/>
        </p:nvSpPr>
        <p:spPr>
          <a:xfrm flipV="1">
            <a:off x="7948247" y="1869971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28" name="Round Same Side Corner Rectangle 27"/>
          <p:cNvSpPr/>
          <p:nvPr/>
        </p:nvSpPr>
        <p:spPr>
          <a:xfrm>
            <a:off x="2388962" y="2414668"/>
            <a:ext cx="2886423" cy="434038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High</a:t>
            </a:r>
          </a:p>
        </p:txBody>
      </p:sp>
      <p:sp>
        <p:nvSpPr>
          <p:cNvPr id="30" name="Round Same Side Corner Rectangle 29"/>
          <p:cNvSpPr/>
          <p:nvPr/>
        </p:nvSpPr>
        <p:spPr>
          <a:xfrm>
            <a:off x="5767754" y="2414668"/>
            <a:ext cx="3376246" cy="434038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Low</a:t>
            </a:r>
          </a:p>
        </p:txBody>
      </p:sp>
      <p:sp>
        <p:nvSpPr>
          <p:cNvPr id="31" name="Oval 30"/>
          <p:cNvSpPr/>
          <p:nvPr/>
        </p:nvSpPr>
        <p:spPr>
          <a:xfrm>
            <a:off x="4265364" y="2509021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33" name="Oval 32"/>
          <p:cNvSpPr/>
          <p:nvPr/>
        </p:nvSpPr>
        <p:spPr>
          <a:xfrm flipV="1">
            <a:off x="7959465" y="2479855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2" name="Round Same Side Corner Rectangle 41"/>
          <p:cNvSpPr/>
          <p:nvPr/>
        </p:nvSpPr>
        <p:spPr>
          <a:xfrm>
            <a:off x="2396788" y="4282834"/>
            <a:ext cx="1291718" cy="51466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High – on </a:t>
            </a:r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Service Provider</a:t>
            </a:r>
            <a:endParaRPr lang="en-US" sz="101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411169" y="4396152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0" name="Oval 49"/>
          <p:cNvSpPr/>
          <p:nvPr/>
        </p:nvSpPr>
        <p:spPr>
          <a:xfrm flipV="1">
            <a:off x="4687395" y="4407875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35" name="Round Same Side Corner Rectangle 34"/>
          <p:cNvSpPr/>
          <p:nvPr/>
        </p:nvSpPr>
        <p:spPr>
          <a:xfrm>
            <a:off x="2388962" y="2919044"/>
            <a:ext cx="2886423" cy="434038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High</a:t>
            </a:r>
          </a:p>
        </p:txBody>
      </p:sp>
      <p:sp>
        <p:nvSpPr>
          <p:cNvPr id="37" name="Round Same Side Corner Rectangle 36"/>
          <p:cNvSpPr/>
          <p:nvPr/>
        </p:nvSpPr>
        <p:spPr>
          <a:xfrm>
            <a:off x="5767754" y="2939631"/>
            <a:ext cx="3376246" cy="434038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Low</a:t>
            </a:r>
          </a:p>
        </p:txBody>
      </p:sp>
      <p:sp>
        <p:nvSpPr>
          <p:cNvPr id="38" name="Oval 37"/>
          <p:cNvSpPr/>
          <p:nvPr/>
        </p:nvSpPr>
        <p:spPr>
          <a:xfrm>
            <a:off x="4265364" y="3001106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0" name="Oval 39"/>
          <p:cNvSpPr/>
          <p:nvPr/>
        </p:nvSpPr>
        <p:spPr>
          <a:xfrm flipV="1">
            <a:off x="7959465" y="3007394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3" name="Oval 62"/>
          <p:cNvSpPr/>
          <p:nvPr/>
        </p:nvSpPr>
        <p:spPr>
          <a:xfrm>
            <a:off x="8581293" y="4384429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5" name="Round Same Side Corner Rectangle 64"/>
          <p:cNvSpPr/>
          <p:nvPr/>
        </p:nvSpPr>
        <p:spPr>
          <a:xfrm>
            <a:off x="2500293" y="3563813"/>
            <a:ext cx="1188213" cy="52373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High-</a:t>
            </a:r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Conveyance</a:t>
            </a:r>
          </a:p>
        </p:txBody>
      </p:sp>
      <p:sp>
        <p:nvSpPr>
          <p:cNvPr id="66" name="Round Same Side Corner Rectangle 65"/>
          <p:cNvSpPr/>
          <p:nvPr/>
        </p:nvSpPr>
        <p:spPr>
          <a:xfrm>
            <a:off x="3738053" y="3575823"/>
            <a:ext cx="1396655" cy="52373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High -</a:t>
            </a:r>
          </a:p>
          <a:p>
            <a:r>
              <a:rPr lang="en-US" sz="1015" i="1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</a:p>
        </p:txBody>
      </p:sp>
      <p:sp>
        <p:nvSpPr>
          <p:cNvPr id="67" name="Oval 66"/>
          <p:cNvSpPr/>
          <p:nvPr/>
        </p:nvSpPr>
        <p:spPr>
          <a:xfrm>
            <a:off x="3300953" y="3678185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8" name="Oval 67"/>
          <p:cNvSpPr/>
          <p:nvPr/>
        </p:nvSpPr>
        <p:spPr>
          <a:xfrm>
            <a:off x="4485185" y="3692767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75" name="Round Same Side Corner Rectangle 74"/>
          <p:cNvSpPr/>
          <p:nvPr/>
        </p:nvSpPr>
        <p:spPr>
          <a:xfrm>
            <a:off x="6096149" y="3580970"/>
            <a:ext cx="1418344" cy="52373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Low –</a:t>
            </a:r>
          </a:p>
          <a:p>
            <a:r>
              <a:rPr lang="en-US" sz="969" i="1" dirty="0">
                <a:solidFill>
                  <a:schemeClr val="accent1">
                    <a:lumMod val="75000"/>
                  </a:schemeClr>
                </a:solidFill>
              </a:rPr>
              <a:t>Conveyance</a:t>
            </a:r>
          </a:p>
        </p:txBody>
      </p:sp>
      <p:sp>
        <p:nvSpPr>
          <p:cNvPr id="76" name="Round Same Side Corner Rectangle 75"/>
          <p:cNvSpPr/>
          <p:nvPr/>
        </p:nvSpPr>
        <p:spPr>
          <a:xfrm>
            <a:off x="7545603" y="3592979"/>
            <a:ext cx="1372590" cy="523732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77" dirty="0">
                <a:solidFill>
                  <a:schemeClr val="accent1">
                    <a:lumMod val="75000"/>
                  </a:schemeClr>
                </a:solidFill>
              </a:rPr>
              <a:t>Low –</a:t>
            </a:r>
          </a:p>
          <a:p>
            <a:r>
              <a:rPr lang="en-US" sz="969" i="1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</a:p>
        </p:txBody>
      </p:sp>
      <p:sp>
        <p:nvSpPr>
          <p:cNvPr id="77" name="Oval 76"/>
          <p:cNvSpPr/>
          <p:nvPr/>
        </p:nvSpPr>
        <p:spPr>
          <a:xfrm flipV="1">
            <a:off x="6938226" y="3692767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78" name="Oval 77"/>
          <p:cNvSpPr/>
          <p:nvPr/>
        </p:nvSpPr>
        <p:spPr>
          <a:xfrm flipV="1">
            <a:off x="8274657" y="3718500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82" name="Round Same Side Corner Rectangle 81"/>
          <p:cNvSpPr/>
          <p:nvPr/>
        </p:nvSpPr>
        <p:spPr>
          <a:xfrm>
            <a:off x="2377744" y="4947137"/>
            <a:ext cx="2886423" cy="434038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High</a:t>
            </a:r>
          </a:p>
        </p:txBody>
      </p:sp>
      <p:sp>
        <p:nvSpPr>
          <p:cNvPr id="84" name="Round Same Side Corner Rectangle 83"/>
          <p:cNvSpPr/>
          <p:nvPr/>
        </p:nvSpPr>
        <p:spPr>
          <a:xfrm>
            <a:off x="5756536" y="4967723"/>
            <a:ext cx="3376246" cy="434038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Low</a:t>
            </a:r>
          </a:p>
        </p:txBody>
      </p:sp>
      <p:sp>
        <p:nvSpPr>
          <p:cNvPr id="85" name="Oval 84"/>
          <p:cNvSpPr/>
          <p:nvPr/>
        </p:nvSpPr>
        <p:spPr>
          <a:xfrm>
            <a:off x="4149970" y="5052644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87" name="Oval 86"/>
          <p:cNvSpPr/>
          <p:nvPr/>
        </p:nvSpPr>
        <p:spPr>
          <a:xfrm flipV="1">
            <a:off x="7877908" y="5043781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90" name="Straight Connector 89"/>
          <p:cNvCxnSpPr/>
          <p:nvPr/>
        </p:nvCxnSpPr>
        <p:spPr>
          <a:xfrm>
            <a:off x="11289" y="2291314"/>
            <a:ext cx="9144000" cy="146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-16935" y="3481752"/>
            <a:ext cx="9144000" cy="146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-11292" y="4196860"/>
            <a:ext cx="9144000" cy="146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 flipV="1">
            <a:off x="7149241" y="4397615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5486400" y="1362400"/>
            <a:ext cx="0" cy="470443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970271" y="1362402"/>
            <a:ext cx="0" cy="47044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-5649" y="5486398"/>
            <a:ext cx="9144000" cy="146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entagon 51"/>
          <p:cNvSpPr/>
          <p:nvPr/>
        </p:nvSpPr>
        <p:spPr>
          <a:xfrm>
            <a:off x="163689" y="5591906"/>
            <a:ext cx="1655763" cy="463204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54" b="1" dirty="0">
                <a:solidFill>
                  <a:schemeClr val="bg1"/>
                </a:solidFill>
              </a:rPr>
              <a:t>Implementation challenges</a:t>
            </a:r>
          </a:p>
        </p:txBody>
      </p:sp>
      <p:sp>
        <p:nvSpPr>
          <p:cNvPr id="53" name="Round Same Side Corner Rectangle 52"/>
          <p:cNvSpPr/>
          <p:nvPr/>
        </p:nvSpPr>
        <p:spPr>
          <a:xfrm>
            <a:off x="2377239" y="5612208"/>
            <a:ext cx="2886423" cy="434038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High</a:t>
            </a:r>
          </a:p>
        </p:txBody>
      </p:sp>
      <p:sp>
        <p:nvSpPr>
          <p:cNvPr id="54" name="Round Same Side Corner Rectangle 53"/>
          <p:cNvSpPr/>
          <p:nvPr/>
        </p:nvSpPr>
        <p:spPr>
          <a:xfrm>
            <a:off x="5756031" y="5632795"/>
            <a:ext cx="3376246" cy="434038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solidFill>
                  <a:schemeClr val="accent1">
                    <a:lumMod val="75000"/>
                  </a:schemeClr>
                </a:solidFill>
              </a:rPr>
              <a:t>Low</a:t>
            </a:r>
          </a:p>
        </p:txBody>
      </p:sp>
      <p:sp>
        <p:nvSpPr>
          <p:cNvPr id="55" name="Oval 54"/>
          <p:cNvSpPr/>
          <p:nvPr/>
        </p:nvSpPr>
        <p:spPr>
          <a:xfrm>
            <a:off x="4253641" y="5694269"/>
            <a:ext cx="306636" cy="2813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6" name="Oval 55"/>
          <p:cNvSpPr/>
          <p:nvPr/>
        </p:nvSpPr>
        <p:spPr>
          <a:xfrm flipV="1">
            <a:off x="7947742" y="5700557"/>
            <a:ext cx="306636" cy="2813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2716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-5861" y="152400"/>
            <a:ext cx="9296399" cy="577604"/>
          </a:xfrm>
        </p:spPr>
        <p:txBody>
          <a:bodyPr>
            <a:noAutofit/>
          </a:bodyPr>
          <a:lstStyle/>
          <a:p>
            <a:r>
              <a:rPr lang="mr-IN" altLang="en-US" sz="2300" b="1" dirty="0"/>
              <a:t>S</a:t>
            </a:r>
            <a:r>
              <a:rPr lang="en-US" altLang="en-US" sz="2300" b="1" dirty="0" err="1"/>
              <a:t>eptage</a:t>
            </a:r>
            <a:r>
              <a:rPr lang="en-US" altLang="en-US" sz="2300" b="1" dirty="0"/>
              <a:t> </a:t>
            </a:r>
            <a:r>
              <a:rPr lang="mr-IN" altLang="en-US" sz="2300" b="1" dirty="0"/>
              <a:t>M</a:t>
            </a:r>
            <a:r>
              <a:rPr lang="en-US" altLang="en-US" sz="2300" b="1" dirty="0" err="1"/>
              <a:t>anagement</a:t>
            </a:r>
            <a:r>
              <a:rPr lang="en-US" altLang="en-US" sz="2300" b="1" dirty="0"/>
              <a:t> / FSM</a:t>
            </a:r>
            <a:r>
              <a:rPr lang="mr-IN" altLang="en-US" sz="2300" b="1" dirty="0"/>
              <a:t> </a:t>
            </a:r>
            <a:r>
              <a:rPr lang="mr-IN" altLang="en-US" sz="2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ची गरज </a:t>
            </a:r>
            <a:r>
              <a:rPr lang="mr-IN" altLang="en-US" sz="23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शासनाकडून अधोरेखित </a:t>
            </a:r>
            <a:r>
              <a:rPr lang="mr-IN" altLang="en-US" sz="2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केली जात आहे </a:t>
            </a:r>
            <a:endParaRPr lang="en-US" altLang="en-US" sz="23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7763" name="Content Placeholder 3"/>
          <p:cNvSpPr>
            <a:spLocks noGrp="1"/>
          </p:cNvSpPr>
          <p:nvPr>
            <p:ph sz="quarter" idx="1"/>
          </p:nvPr>
        </p:nvSpPr>
        <p:spPr>
          <a:xfrm>
            <a:off x="140677" y="5046785"/>
            <a:ext cx="8862646" cy="1452197"/>
          </a:xfrm>
        </p:spPr>
        <p:txBody>
          <a:bodyPr>
            <a:noAutofit/>
          </a:bodyPr>
          <a:lstStyle/>
          <a:p>
            <a:pPr marL="474796" indent="-474796">
              <a:buFont typeface="Wingdings" panose="05000000000000000000" pitchFamily="2" charset="2"/>
              <a:buChar char="q"/>
              <a:defRPr/>
            </a:pPr>
            <a:r>
              <a:rPr lang="mr-IN" altLang="en-US" sz="2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NUSP च्या CSP Manual </a:t>
            </a:r>
            <a:r>
              <a:rPr lang="mr-IN" altLang="en-US" sz="1662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प्रमाणे </a:t>
            </a:r>
            <a:r>
              <a:rPr lang="mr-IN" altLang="en-US" sz="1846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 स्वच्छता आराखडा बनविताना </a:t>
            </a:r>
            <a:r>
              <a:rPr lang="en-IN" altLang="en-US" sz="1846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Septage</a:t>
            </a:r>
            <a:r>
              <a:rPr lang="en-IN" altLang="en-US" sz="1846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Management Plan (SMP)</a:t>
            </a:r>
            <a:r>
              <a:rPr lang="mr-IN" altLang="en-US" sz="1846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altLang="en-US" sz="1662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बनविणे गरजेचे </a:t>
            </a:r>
            <a:r>
              <a:rPr lang="mr-IN" altLang="en-US" sz="1662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आहे</a:t>
            </a:r>
            <a:endParaRPr lang="en-IN" altLang="en-US" sz="969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74796" indent="-474796">
              <a:buFont typeface="Wingdings" panose="05000000000000000000" pitchFamily="2" charset="2"/>
              <a:buChar char="q"/>
              <a:defRPr/>
            </a:pPr>
            <a:r>
              <a:rPr lang="mr-IN" altLang="en-US" sz="1569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Septage Management Plan बनविण्यासाठी </a:t>
            </a:r>
            <a:r>
              <a:rPr lang="mr-IN" altLang="en-US" sz="26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भारत सरकारच्या </a:t>
            </a:r>
            <a:r>
              <a:rPr lang="en-IN" altLang="en-US" sz="2600" b="1" dirty="0" err="1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Septage</a:t>
            </a:r>
            <a:r>
              <a:rPr lang="en-IN" altLang="en-US" sz="26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Management Advisory</a:t>
            </a:r>
            <a:r>
              <a:rPr lang="mr-IN" altLang="en-US" sz="26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altLang="en-US" sz="1569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मध्ये , </a:t>
            </a:r>
            <a:r>
              <a:rPr lang="en-IN" altLang="en-US" sz="1569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CPHEEO guidelines, BIS standards, and </a:t>
            </a:r>
            <a:r>
              <a:rPr lang="mr-IN" altLang="en-US" sz="1569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इतर काही स्त्रोतांचे संदर्भ दिले आहेत </a:t>
            </a:r>
            <a:r>
              <a:rPr lang="en-IN" altLang="en-US" sz="1569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t="9557" r="36389" b="25198"/>
          <a:stretch>
            <a:fillRect/>
          </a:stretch>
        </p:blipFill>
        <p:spPr bwMode="auto">
          <a:xfrm>
            <a:off x="4642339" y="1148861"/>
            <a:ext cx="4082562" cy="382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9" name="Group 1"/>
          <p:cNvGrpSpPr>
            <a:grpSpLocks/>
          </p:cNvGrpSpPr>
          <p:nvPr/>
        </p:nvGrpSpPr>
        <p:grpSpPr bwMode="auto">
          <a:xfrm>
            <a:off x="773724" y="1112228"/>
            <a:ext cx="3450981" cy="3864219"/>
            <a:chOff x="381000" y="919764"/>
            <a:chExt cx="2919537" cy="3268664"/>
          </a:xfrm>
        </p:grpSpPr>
        <p:pic>
          <p:nvPicPr>
            <p:cNvPr id="829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8" t="11334" r="37778" b="35046"/>
            <a:stretch>
              <a:fillRect/>
            </a:stretch>
          </p:blipFill>
          <p:spPr bwMode="auto">
            <a:xfrm>
              <a:off x="381000" y="919764"/>
              <a:ext cx="2919537" cy="228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2000" r="8888" b="37334"/>
            <a:stretch>
              <a:fillRect/>
            </a:stretch>
          </p:blipFill>
          <p:spPr bwMode="auto">
            <a:xfrm>
              <a:off x="411162" y="3285141"/>
              <a:ext cx="2865438" cy="9032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96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9029"/>
            <a:ext cx="8891953" cy="492369"/>
          </a:xfrm>
        </p:spPr>
        <p:txBody>
          <a:bodyPr>
            <a:noAutofit/>
          </a:bodyPr>
          <a:lstStyle/>
          <a:p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en-IN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eptage</a:t>
            </a:r>
            <a:r>
              <a:rPr lang="en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</a:t>
            </a:r>
            <a:r>
              <a:rPr lang="en-IN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anagement</a:t>
            </a:r>
            <a:r>
              <a:rPr lang="en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संदर्भात नगरपरिषद संचालनालयाकडून देण्यात आलेल्या मार्गदर्शक सूचना  </a:t>
            </a:r>
            <a:endParaRPr lang="en-IN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237" t="3738" r="16640" b="21511"/>
          <a:stretch/>
        </p:blipFill>
        <p:spPr>
          <a:xfrm>
            <a:off x="5064369" y="1039273"/>
            <a:ext cx="3376246" cy="29677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42693" y="4480205"/>
            <a:ext cx="4566138" cy="2096441"/>
            <a:chOff x="4572001" y="-74377"/>
            <a:chExt cx="6686549" cy="2895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1" y="-74377"/>
              <a:ext cx="6657975" cy="1524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1449623"/>
              <a:ext cx="6610350" cy="1371600"/>
            </a:xfrm>
            <a:prstGeom prst="rect">
              <a:avLst/>
            </a:prstGeom>
          </p:spPr>
        </p:pic>
      </p:grpSp>
      <p:sp>
        <p:nvSpPr>
          <p:cNvPr id="13" name="Title 2"/>
          <p:cNvSpPr txBox="1">
            <a:spLocks/>
          </p:cNvSpPr>
          <p:nvPr/>
        </p:nvSpPr>
        <p:spPr>
          <a:xfrm>
            <a:off x="4079631" y="3991708"/>
            <a:ext cx="5064369" cy="4923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000" dirty="0"/>
              <a:t>Table of Content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9310" y="1039273"/>
            <a:ext cx="3985075" cy="5554958"/>
            <a:chOff x="548241" y="762000"/>
            <a:chExt cx="13452350" cy="244481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4747"/>
            <a:stretch/>
          </p:blipFill>
          <p:spPr>
            <a:xfrm>
              <a:off x="609600" y="762000"/>
              <a:ext cx="13390991" cy="186600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t="16819" b="4308"/>
            <a:stretch/>
          </p:blipFill>
          <p:spPr>
            <a:xfrm>
              <a:off x="548241" y="9649324"/>
              <a:ext cx="13452350" cy="1556087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965865"/>
            <a:ext cx="4360984" cy="560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62" dirty="0"/>
              <a:t>Guidelines on </a:t>
            </a:r>
            <a:r>
              <a:rPr lang="en-IN" sz="1662" dirty="0" err="1"/>
              <a:t>Septage</a:t>
            </a:r>
            <a:r>
              <a:rPr lang="en-IN" sz="1662" dirty="0"/>
              <a:t> Management – </a:t>
            </a:r>
          </a:p>
          <a:p>
            <a:pPr algn="ctr"/>
            <a:r>
              <a:rPr lang="en-IN" sz="1662" dirty="0"/>
              <a:t>DMA Office, December 2014</a:t>
            </a:r>
          </a:p>
        </p:txBody>
      </p:sp>
    </p:spTree>
    <p:extLst>
      <p:ext uri="{BB962C8B-B14F-4D97-AF65-F5344CB8AC3E}">
        <p14:creationId xmlns:p14="http://schemas.microsoft.com/office/powerpoint/2010/main" val="24367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1283" y="1253940"/>
            <a:ext cx="4470341" cy="4783015"/>
          </a:xfrm>
        </p:spPr>
        <p:txBody>
          <a:bodyPr>
            <a:noAutofit/>
          </a:bodyPr>
          <a:lstStyle/>
          <a:p>
            <a:r>
              <a:rPr lang="en-IN" sz="2000" b="1" dirty="0"/>
              <a:t>III. Fourteenth Finance Commission (</a:t>
            </a:r>
            <a:r>
              <a:rPr lang="en-IN" sz="2000" b="1" dirty="0" err="1"/>
              <a:t>pg</a:t>
            </a:r>
            <a:r>
              <a:rPr lang="en-IN" sz="2000" b="1" dirty="0"/>
              <a:t> 55)</a:t>
            </a:r>
          </a:p>
          <a:p>
            <a:pPr marL="0" indent="0">
              <a:buNone/>
            </a:pPr>
            <a:r>
              <a:rPr lang="en-IN" sz="2000" b="1" dirty="0"/>
              <a:t/>
            </a:r>
            <a:br>
              <a:rPr lang="en-IN" sz="2000" b="1" dirty="0"/>
            </a:br>
            <a:r>
              <a:rPr lang="en-IN" sz="2000" dirty="0"/>
              <a:t>(vii)</a:t>
            </a:r>
            <a:r>
              <a:rPr lang="en-IN" sz="2000" b="1" dirty="0"/>
              <a:t> </a:t>
            </a:r>
            <a:r>
              <a:rPr lang="en-IN" sz="2000" b="1" dirty="0">
                <a:solidFill>
                  <a:srgbClr val="C00000"/>
                </a:solidFill>
              </a:rPr>
              <a:t>The grants provided to the Local Bodies under the 14th Finance Commission are to be utilised </a:t>
            </a:r>
            <a:r>
              <a:rPr lang="en-IN" sz="2000" dirty="0"/>
              <a:t>over a range of services being provided by the GPs/ULBs to improve the status of basic civic services including water supply, </a:t>
            </a:r>
            <a:r>
              <a:rPr lang="en-IN" sz="2000" b="1" dirty="0">
                <a:solidFill>
                  <a:srgbClr val="C00000"/>
                </a:solidFill>
              </a:rPr>
              <a:t>sanitation including </a:t>
            </a:r>
            <a:r>
              <a:rPr lang="en-IN" sz="2000" b="1" dirty="0" err="1">
                <a:solidFill>
                  <a:srgbClr val="C00000"/>
                </a:solidFill>
              </a:rPr>
              <a:t>septage</a:t>
            </a:r>
            <a:r>
              <a:rPr lang="en-IN" sz="2000" b="1" dirty="0">
                <a:solidFill>
                  <a:srgbClr val="C00000"/>
                </a:solidFill>
              </a:rPr>
              <a:t> management</a:t>
            </a:r>
            <a:r>
              <a:rPr lang="en-IN" sz="2000" dirty="0"/>
              <a:t>, sewerage and solid waste management, storm water drainage, maintenance of community assets, maintenance of roads, footpaths and street-lighting, and burial and cremation grounds</a:t>
            </a:r>
            <a:br>
              <a:rPr lang="en-IN" sz="2000" dirty="0"/>
            </a:br>
            <a:r>
              <a:rPr lang="en-IN" sz="2000" dirty="0"/>
              <a:t/>
            </a:r>
            <a:br>
              <a:rPr lang="en-IN" sz="2000" dirty="0"/>
            </a:br>
            <a:endParaRPr lang="en-IN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945" y="152400"/>
            <a:ext cx="7886700" cy="581729"/>
          </a:xfrm>
        </p:spPr>
        <p:txBody>
          <a:bodyPr>
            <a:normAutofit fontScale="90000"/>
          </a:bodyPr>
          <a:lstStyle/>
          <a:p>
            <a:r>
              <a:rPr lang="mr-IN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निती आयोग अहवाल, ऑक्टोबर २०१५</a:t>
            </a:r>
            <a:endParaRPr lang="en-IN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38" y="965861"/>
            <a:ext cx="3206262" cy="453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00" y="99175"/>
            <a:ext cx="8987183" cy="492369"/>
          </a:xfrm>
        </p:spPr>
        <p:txBody>
          <a:bodyPr>
            <a:noAutofit/>
          </a:bodyPr>
          <a:lstStyle/>
          <a:p>
            <a:r>
              <a:rPr lang="en-US" sz="2400" b="1" dirty="0"/>
              <a:t>Current situation of septage management in Small – Medium towns of Maharashtra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1178170"/>
            <a:ext cx="9146309" cy="4864602"/>
            <a:chOff x="1" y="990601"/>
            <a:chExt cx="9908501" cy="5269985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990601"/>
              <a:ext cx="9908501" cy="5269985"/>
              <a:chOff x="1" y="990601"/>
              <a:chExt cx="9908501" cy="5269985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1" y="990601"/>
                <a:ext cx="9908501" cy="5269985"/>
                <a:chOff x="0" y="370785"/>
                <a:chExt cx="9146531" cy="4874882"/>
              </a:xfrm>
            </p:grpSpPr>
            <p:grpSp>
              <p:nvGrpSpPr>
                <p:cNvPr id="74" name="Group 34"/>
                <p:cNvGrpSpPr/>
                <p:nvPr/>
              </p:nvGrpSpPr>
              <p:grpSpPr>
                <a:xfrm>
                  <a:off x="0" y="370785"/>
                  <a:ext cx="9146531" cy="3037236"/>
                  <a:chOff x="0" y="370785"/>
                  <a:chExt cx="9146531" cy="3037236"/>
                </a:xfrm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1905000" y="573310"/>
                    <a:ext cx="1632857" cy="1796143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endParaRPr lang="en-US" sz="831" kern="0">
                      <a:solidFill>
                        <a:prstClr val="white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0" y="573310"/>
                    <a:ext cx="1632857" cy="1796143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endParaRPr lang="en-US" sz="831" kern="0">
                      <a:solidFill>
                        <a:prstClr val="white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3810000" y="573310"/>
                    <a:ext cx="1632857" cy="1796143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endParaRPr lang="en-US" sz="831" kern="0">
                      <a:solidFill>
                        <a:prstClr val="white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5660572" y="573310"/>
                    <a:ext cx="1632857" cy="1796143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endParaRPr lang="en-US" sz="831" kern="0">
                      <a:solidFill>
                        <a:prstClr val="white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7513674" y="573310"/>
                    <a:ext cx="1632857" cy="1796143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endParaRPr lang="en-US" sz="831" kern="0">
                      <a:solidFill>
                        <a:prstClr val="white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122464" y="709382"/>
                    <a:ext cx="1371600" cy="391886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Pour flush latrines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005693" y="709382"/>
                    <a:ext cx="1436914" cy="391886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30141" tIns="30141" rIns="30141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Existing Pit  and Septic tank with drain field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3935186" y="709382"/>
                    <a:ext cx="1371600" cy="391886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Open / covered drains</a:t>
                    </a: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5812971" y="1523995"/>
                    <a:ext cx="1371600" cy="580571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srgbClr val="FF0000"/>
                        </a:solidFill>
                        <a:latin typeface="Century Gothic" pitchFamily="34" charset="0"/>
                      </a:rPr>
                      <a:t>x</a:t>
                    </a:r>
                  </a:p>
                </p:txBody>
              </p:sp>
              <p:cxnSp>
                <p:nvCxnSpPr>
                  <p:cNvPr id="85" name="Straight Arrow Connector 84"/>
                  <p:cNvCxnSpPr/>
                  <p:nvPr/>
                </p:nvCxnSpPr>
                <p:spPr>
                  <a:xfrm flipV="1">
                    <a:off x="3429632" y="899882"/>
                    <a:ext cx="457200" cy="0"/>
                  </a:xfrm>
                  <a:prstGeom prst="straightConnector1">
                    <a:avLst/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sp>
                <p:nvSpPr>
                  <p:cNvPr id="86" name="Rectangle 85"/>
                  <p:cNvSpPr/>
                  <p:nvPr/>
                </p:nvSpPr>
                <p:spPr>
                  <a:xfrm>
                    <a:off x="3933730" y="1172024"/>
                    <a:ext cx="1371600" cy="391886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No conveyance system in new developments</a:t>
                    </a:r>
                  </a:p>
                </p:txBody>
              </p:sp>
              <p:cxnSp>
                <p:nvCxnSpPr>
                  <p:cNvPr id="87" name="Shape 30"/>
                  <p:cNvCxnSpPr/>
                  <p:nvPr/>
                </p:nvCxnSpPr>
                <p:spPr>
                  <a:xfrm>
                    <a:off x="2939143" y="1117596"/>
                    <a:ext cx="921489" cy="261257"/>
                  </a:xfrm>
                  <a:prstGeom prst="bentConnector3">
                    <a:avLst>
                      <a:gd name="adj1" fmla="val -2520"/>
                    </a:avLst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cxnSp>
                <p:nvCxnSpPr>
                  <p:cNvPr id="88" name="Shape 108"/>
                  <p:cNvCxnSpPr>
                    <a:stCxn id="82" idx="2"/>
                    <a:endCxn id="84" idx="1"/>
                  </p:cNvCxnSpPr>
                  <p:nvPr/>
                </p:nvCxnSpPr>
                <p:spPr>
                  <a:xfrm rot="16200000" flipH="1">
                    <a:off x="3912054" y="-86637"/>
                    <a:ext cx="713013" cy="3088821"/>
                  </a:xfrm>
                  <a:prstGeom prst="bentConnector2">
                    <a:avLst/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sp>
                <p:nvSpPr>
                  <p:cNvPr id="89" name="Rectangle 88"/>
                  <p:cNvSpPr/>
                  <p:nvPr/>
                </p:nvSpPr>
                <p:spPr>
                  <a:xfrm>
                    <a:off x="7674428" y="1698167"/>
                    <a:ext cx="1306286" cy="435429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srgbClr val="FF0000"/>
                        </a:solidFill>
                        <a:latin typeface="Century Gothic" pitchFamily="34" charset="0"/>
                      </a:rPr>
                      <a:t>Dumping along  with solid waste</a:t>
                    </a:r>
                  </a:p>
                </p:txBody>
              </p:sp>
              <p:cxnSp>
                <p:nvCxnSpPr>
                  <p:cNvPr id="90" name="Straight Arrow Connector 89"/>
                  <p:cNvCxnSpPr/>
                  <p:nvPr/>
                </p:nvCxnSpPr>
                <p:spPr>
                  <a:xfrm>
                    <a:off x="7184572" y="1813411"/>
                    <a:ext cx="452314" cy="1741"/>
                  </a:xfrm>
                  <a:prstGeom prst="straightConnector1">
                    <a:avLst/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1502229" y="905325"/>
                    <a:ext cx="457200" cy="0"/>
                  </a:xfrm>
                  <a:prstGeom prst="straightConnector1">
                    <a:avLst/>
                  </a:prstGeom>
                  <a:noFill/>
                  <a:ln w="19050" cap="flat" cmpd="thickThin" algn="ctr">
                    <a:solidFill>
                      <a:srgbClr val="EEECE1">
                        <a:lumMod val="25000"/>
                      </a:srgbClr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sp>
                <p:nvSpPr>
                  <p:cNvPr id="92" name="Rectangle 91"/>
                  <p:cNvSpPr/>
                  <p:nvPr/>
                </p:nvSpPr>
                <p:spPr>
                  <a:xfrm>
                    <a:off x="7620000" y="709382"/>
                    <a:ext cx="1371600" cy="843643"/>
                  </a:xfrm>
                  <a:prstGeom prst="rect">
                    <a:avLst/>
                  </a:prstGeom>
                  <a:solidFill>
                    <a:srgbClr val="4F81BD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Into river or natural drain</a:t>
                    </a:r>
                  </a:p>
                </p:txBody>
              </p:sp>
              <p:cxnSp>
                <p:nvCxnSpPr>
                  <p:cNvPr id="93" name="Straight Arrow Connector 92"/>
                  <p:cNvCxnSpPr/>
                  <p:nvPr/>
                </p:nvCxnSpPr>
                <p:spPr>
                  <a:xfrm flipV="1">
                    <a:off x="5302102" y="899882"/>
                    <a:ext cx="2286000" cy="0"/>
                  </a:xfrm>
                  <a:prstGeom prst="straightConnector1">
                    <a:avLst/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cxnSp>
                <p:nvCxnSpPr>
                  <p:cNvPr id="94" name="Straight Arrow Connector 93"/>
                  <p:cNvCxnSpPr/>
                  <p:nvPr/>
                </p:nvCxnSpPr>
                <p:spPr>
                  <a:xfrm flipV="1">
                    <a:off x="5288471" y="1367967"/>
                    <a:ext cx="2286000" cy="0"/>
                  </a:xfrm>
                  <a:prstGeom prst="straightConnector1">
                    <a:avLst/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sp>
                <p:nvSpPr>
                  <p:cNvPr id="95" name="Rectangle 94"/>
                  <p:cNvSpPr/>
                  <p:nvPr/>
                </p:nvSpPr>
                <p:spPr>
                  <a:xfrm>
                    <a:off x="0" y="370785"/>
                    <a:ext cx="1632857" cy="217714"/>
                  </a:xfrm>
                  <a:prstGeom prst="rect">
                    <a:avLst/>
                  </a:prstGeom>
                  <a:solidFill>
                    <a:srgbClr val="1F497D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969" b="1" kern="0" dirty="0">
                        <a:solidFill>
                          <a:prstClr val="white"/>
                        </a:solidFill>
                        <a:latin typeface="Century Gothic" pitchFamily="34" charset="0"/>
                      </a:rPr>
                      <a:t>User interface</a:t>
                    </a: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1905000" y="370785"/>
                    <a:ext cx="1632857" cy="217714"/>
                  </a:xfrm>
                  <a:prstGeom prst="rect">
                    <a:avLst/>
                  </a:prstGeom>
                  <a:solidFill>
                    <a:srgbClr val="1F497D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969" b="1" kern="0" dirty="0">
                        <a:solidFill>
                          <a:prstClr val="white"/>
                        </a:solidFill>
                        <a:latin typeface="Century Gothic" pitchFamily="34" charset="0"/>
                      </a:rPr>
                      <a:t>Collection</a:t>
                    </a: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3810000" y="370785"/>
                    <a:ext cx="1632857" cy="217714"/>
                  </a:xfrm>
                  <a:prstGeom prst="rect">
                    <a:avLst/>
                  </a:prstGeom>
                  <a:solidFill>
                    <a:srgbClr val="1F497D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969" b="1" kern="0" dirty="0">
                        <a:solidFill>
                          <a:prstClr val="white"/>
                        </a:solidFill>
                        <a:latin typeface="Century Gothic" pitchFamily="34" charset="0"/>
                      </a:rPr>
                      <a:t>Conveyance</a:t>
                    </a: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5660572" y="370785"/>
                    <a:ext cx="1632857" cy="217714"/>
                  </a:xfrm>
                  <a:prstGeom prst="rect">
                    <a:avLst/>
                  </a:prstGeom>
                  <a:solidFill>
                    <a:srgbClr val="1F497D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969" b="1" kern="0" dirty="0">
                        <a:solidFill>
                          <a:prstClr val="white"/>
                        </a:solidFill>
                        <a:latin typeface="Century Gothic" pitchFamily="34" charset="0"/>
                      </a:rPr>
                      <a:t>Treatment</a:t>
                    </a:r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7513674" y="370785"/>
                    <a:ext cx="1632857" cy="217714"/>
                  </a:xfrm>
                  <a:prstGeom prst="rect">
                    <a:avLst/>
                  </a:prstGeom>
                  <a:solidFill>
                    <a:srgbClr val="1F497D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algn="ctr" defTabSz="843737">
                      <a:defRPr/>
                    </a:pPr>
                    <a:r>
                      <a:rPr lang="en-US" sz="969" b="1" kern="0" dirty="0">
                        <a:solidFill>
                          <a:prstClr val="white"/>
                        </a:solidFill>
                        <a:latin typeface="Century Gothic" pitchFamily="34" charset="0"/>
                      </a:rPr>
                      <a:t>Reuse /Disposal</a:t>
                    </a:r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3810000" y="2202538"/>
                    <a:ext cx="1632857" cy="816429"/>
                  </a:xfrm>
                  <a:prstGeom prst="rect">
                    <a:avLst/>
                  </a:prstGeom>
                  <a:solidFill>
                    <a:srgbClr val="EEECE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rtlCol="0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Lack of 100% coverage of  conveyance system</a:t>
                    </a:r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5660572" y="2202538"/>
                    <a:ext cx="1632857" cy="816429"/>
                  </a:xfrm>
                  <a:prstGeom prst="rect">
                    <a:avLst/>
                  </a:prstGeom>
                  <a:solidFill>
                    <a:srgbClr val="EEECE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rtlCol="0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Lack of treatment facility</a:t>
                    </a:r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7513674" y="2202538"/>
                    <a:ext cx="1632857" cy="816429"/>
                  </a:xfrm>
                  <a:prstGeom prst="rect">
                    <a:avLst/>
                  </a:prstGeom>
                  <a:solidFill>
                    <a:srgbClr val="EEECE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rtlCol="0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Lack of scientific disposal of septage </a:t>
                    </a: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0" y="2202538"/>
                    <a:ext cx="3526971" cy="391886"/>
                  </a:xfrm>
                  <a:prstGeom prst="rect">
                    <a:avLst/>
                  </a:prstGeom>
                  <a:solidFill>
                    <a:srgbClr val="EEECE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rtlCol="0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Old city area - Inadequate primary treatment but good conveyance through open drains</a:t>
                    </a: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0" y="2637966"/>
                    <a:ext cx="3526971" cy="391886"/>
                  </a:xfrm>
                  <a:prstGeom prst="rect">
                    <a:avLst/>
                  </a:prstGeom>
                  <a:solidFill>
                    <a:srgbClr val="EEECE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60282" tIns="30141" rIns="60282" bIns="30141" rtlCol="0" anchor="ctr"/>
                  <a:lstStyle/>
                  <a:p>
                    <a:pPr algn="ctr" defTabSz="843737">
                      <a:defRPr/>
                    </a:pPr>
                    <a:r>
                      <a:rPr lang="en-US" sz="831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New developments - Improved primary treatment through septic tanks but no drains</a:t>
                    </a:r>
                  </a:p>
                </p:txBody>
              </p:sp>
              <p:cxnSp>
                <p:nvCxnSpPr>
                  <p:cNvPr id="105" name="Shape 30"/>
                  <p:cNvCxnSpPr/>
                  <p:nvPr/>
                </p:nvCxnSpPr>
                <p:spPr>
                  <a:xfrm>
                    <a:off x="158041" y="3283843"/>
                    <a:ext cx="919877" cy="7252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8575" cap="flat" cmpd="thickThin" algn="ctr">
                    <a:solidFill>
                      <a:srgbClr val="FF0000"/>
                    </a:solidFill>
                    <a:prstDash val="sysDash"/>
                    <a:headEnd type="none" w="lg" len="lg"/>
                    <a:tailEnd type="triangle" w="lg" len="lg"/>
                  </a:ln>
                  <a:effectLst/>
                </p:spPr>
              </p:cxn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1278467" y="3186138"/>
                    <a:ext cx="3124200" cy="221883"/>
                  </a:xfrm>
                  <a:prstGeom prst="rect">
                    <a:avLst/>
                  </a:prstGeom>
                  <a:noFill/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60282" tIns="30141" rIns="60282" bIns="30141" anchor="ctr"/>
                  <a:lstStyle/>
                  <a:p>
                    <a:pPr defTabSz="843737">
                      <a:defRPr/>
                    </a:pPr>
                    <a:r>
                      <a:rPr lang="en-US" sz="969" b="1" kern="0" dirty="0">
                        <a:solidFill>
                          <a:prstClr val="black"/>
                        </a:solidFill>
                        <a:latin typeface="Century Gothic" pitchFamily="34" charset="0"/>
                      </a:rPr>
                      <a:t>Missing links in Sanitation value chain in a city</a:t>
                    </a:r>
                  </a:p>
                </p:txBody>
              </p:sp>
            </p:grpSp>
            <p:pic>
              <p:nvPicPr>
                <p:cNvPr id="75" name="Picture 1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8333" t="15111" r="8889" b="60000"/>
                <a:stretch>
                  <a:fillRect/>
                </a:stretch>
              </p:blipFill>
              <p:spPr bwMode="auto">
                <a:xfrm>
                  <a:off x="0" y="3527332"/>
                  <a:ext cx="9144000" cy="1718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63176" t="20098" r="34718" b="77350"/>
              <a:stretch/>
            </p:blipFill>
            <p:spPr bwMode="auto">
              <a:xfrm>
                <a:off x="8579004" y="4862718"/>
                <a:ext cx="1322919" cy="187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8762999" y="4840416"/>
              <a:ext cx="965872" cy="26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5" b="1" dirty="0">
                  <a:solidFill>
                    <a:srgbClr val="000000"/>
                  </a:solidFill>
                </a:rPr>
                <a:t>Water body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6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01" y="131622"/>
            <a:ext cx="8502732" cy="484864"/>
          </a:xfrm>
        </p:spPr>
        <p:txBody>
          <a:bodyPr>
            <a:noAutofit/>
          </a:bodyPr>
          <a:lstStyle/>
          <a:p>
            <a:r>
              <a:rPr lang="en-US" sz="2800" dirty="0"/>
              <a:t>End-to-end IFSM solution – From </a:t>
            </a:r>
            <a:r>
              <a:rPr lang="en-US" sz="2800" dirty="0">
                <a:solidFill>
                  <a:srgbClr val="C00000"/>
                </a:solidFill>
              </a:rPr>
              <a:t>red </a:t>
            </a:r>
            <a:r>
              <a:rPr lang="en-US" sz="2800" dirty="0"/>
              <a:t>to </a:t>
            </a:r>
            <a:r>
              <a:rPr lang="en-US" sz="2800" dirty="0">
                <a:solidFill>
                  <a:schemeClr val="accent3"/>
                </a:solidFill>
              </a:rPr>
              <a:t>green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1114128" y="933051"/>
            <a:ext cx="1511388" cy="533392"/>
          </a:xfrm>
        </p:spPr>
        <p:txBody>
          <a:bodyPr/>
          <a:lstStyle/>
          <a:p>
            <a:r>
              <a:rPr lang="en-US" sz="1292" dirty="0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2645067" y="933051"/>
            <a:ext cx="1511430" cy="533392"/>
          </a:xfrm>
        </p:spPr>
        <p:txBody>
          <a:bodyPr/>
          <a:lstStyle/>
          <a:p>
            <a:r>
              <a:rPr lang="en-US" sz="1292" dirty="0">
                <a:solidFill>
                  <a:schemeClr val="bg1"/>
                </a:solidFill>
              </a:rPr>
              <a:t>Collection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6"/>
          </p:nvPr>
        </p:nvSpPr>
        <p:spPr>
          <a:xfrm>
            <a:off x="4176051" y="933051"/>
            <a:ext cx="1511430" cy="533392"/>
          </a:xfrm>
        </p:spPr>
        <p:txBody>
          <a:bodyPr/>
          <a:lstStyle/>
          <a:p>
            <a:r>
              <a:rPr lang="en-US" sz="1292" dirty="0">
                <a:solidFill>
                  <a:schemeClr val="bg1"/>
                </a:solidFill>
              </a:rPr>
              <a:t>Conveyance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63"/>
          </p:nvPr>
        </p:nvSpPr>
        <p:spPr>
          <a:xfrm>
            <a:off x="5707035" y="933026"/>
            <a:ext cx="1511430" cy="533392"/>
          </a:xfrm>
        </p:spPr>
        <p:txBody>
          <a:bodyPr/>
          <a:lstStyle/>
          <a:p>
            <a:r>
              <a:rPr lang="en-US" sz="1292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7238012" y="933026"/>
            <a:ext cx="1511430" cy="533392"/>
          </a:xfrm>
        </p:spPr>
        <p:txBody>
          <a:bodyPr>
            <a:normAutofit/>
          </a:bodyPr>
          <a:lstStyle/>
          <a:p>
            <a:r>
              <a:rPr lang="en-US" sz="1292" dirty="0">
                <a:solidFill>
                  <a:schemeClr val="bg1"/>
                </a:solidFill>
              </a:rPr>
              <a:t>Disposal / Reuse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4050" y="1571367"/>
            <a:ext cx="1071544" cy="395742"/>
          </a:xfrm>
          <a:prstGeom prst="roundRect">
            <a:avLst/>
          </a:prstGeom>
          <a:solidFill>
            <a:schemeClr val="accent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Pour flush toilets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65024" y="1569934"/>
            <a:ext cx="1071544" cy="3957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Septic tanks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79626" y="1571367"/>
            <a:ext cx="1304304" cy="3957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Suction emptier truck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83557" y="1571367"/>
            <a:ext cx="1358388" cy="3957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No treatment facility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57955" y="1571367"/>
            <a:ext cx="1242726" cy="3957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Disposed off on dumping site</a:t>
            </a:r>
          </a:p>
        </p:txBody>
      </p:sp>
      <p:cxnSp>
        <p:nvCxnSpPr>
          <p:cNvPr id="20" name="Straight Arrow Connector 19"/>
          <p:cNvCxnSpPr>
            <a:stCxn id="14" idx="3"/>
            <a:endCxn id="15" idx="1"/>
          </p:cNvCxnSpPr>
          <p:nvPr/>
        </p:nvCxnSpPr>
        <p:spPr>
          <a:xfrm flipV="1">
            <a:off x="2405594" y="1767805"/>
            <a:ext cx="459430" cy="14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3"/>
            <a:endCxn id="16" idx="1"/>
          </p:cNvCxnSpPr>
          <p:nvPr/>
        </p:nvCxnSpPr>
        <p:spPr>
          <a:xfrm>
            <a:off x="3936568" y="1767805"/>
            <a:ext cx="343058" cy="14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3"/>
            <a:endCxn id="17" idx="1"/>
          </p:cNvCxnSpPr>
          <p:nvPr/>
        </p:nvCxnSpPr>
        <p:spPr>
          <a:xfrm>
            <a:off x="5583930" y="1769238"/>
            <a:ext cx="199627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7" idx="3"/>
            <a:endCxn id="18" idx="1"/>
          </p:cNvCxnSpPr>
          <p:nvPr/>
        </p:nvCxnSpPr>
        <p:spPr>
          <a:xfrm>
            <a:off x="7141945" y="1769238"/>
            <a:ext cx="31601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334050" y="3612010"/>
            <a:ext cx="1071544" cy="3957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Pour flush toilets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865024" y="3612010"/>
            <a:ext cx="1071544" cy="3957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Septic tanks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252583" y="3612010"/>
            <a:ext cx="1358390" cy="3957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Suction emptier trucks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26979" y="3612010"/>
            <a:ext cx="1071544" cy="3957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Treatment facility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346897" y="3612010"/>
            <a:ext cx="1293660" cy="3957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Revenue from compost</a:t>
            </a:r>
          </a:p>
        </p:txBody>
      </p:sp>
      <p:cxnSp>
        <p:nvCxnSpPr>
          <p:cNvPr id="32" name="Straight Arrow Connector 31"/>
          <p:cNvCxnSpPr>
            <a:stCxn id="27" idx="3"/>
            <a:endCxn id="28" idx="1"/>
          </p:cNvCxnSpPr>
          <p:nvPr/>
        </p:nvCxnSpPr>
        <p:spPr>
          <a:xfrm>
            <a:off x="2405590" y="3809881"/>
            <a:ext cx="459434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8" idx="3"/>
            <a:endCxn id="29" idx="1"/>
          </p:cNvCxnSpPr>
          <p:nvPr/>
        </p:nvCxnSpPr>
        <p:spPr>
          <a:xfrm>
            <a:off x="3936568" y="3809881"/>
            <a:ext cx="316015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9" idx="3"/>
            <a:endCxn id="30" idx="1"/>
          </p:cNvCxnSpPr>
          <p:nvPr/>
        </p:nvCxnSpPr>
        <p:spPr>
          <a:xfrm>
            <a:off x="5610973" y="3809881"/>
            <a:ext cx="31600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0" idx="3"/>
            <a:endCxn id="31" idx="1"/>
          </p:cNvCxnSpPr>
          <p:nvPr/>
        </p:nvCxnSpPr>
        <p:spPr>
          <a:xfrm>
            <a:off x="6998523" y="3809881"/>
            <a:ext cx="348374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15637" y="1564535"/>
            <a:ext cx="802025" cy="1616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62" i="1" dirty="0">
                <a:solidFill>
                  <a:schemeClr val="tx1"/>
                </a:solidFill>
              </a:rPr>
              <a:t>Current Situation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15637" y="3616907"/>
            <a:ext cx="802025" cy="2918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62" i="1" dirty="0">
                <a:solidFill>
                  <a:schemeClr val="tx1"/>
                </a:solidFill>
              </a:rPr>
              <a:t>Proposed Approach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73601" y="3517957"/>
            <a:ext cx="8266956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65776" y="2070164"/>
            <a:ext cx="1434905" cy="1052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2404" indent="-152404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Septage </a:t>
            </a:r>
            <a:r>
              <a:rPr lang="en-US" sz="1200" b="1" dirty="0">
                <a:solidFill>
                  <a:srgbClr val="C00000"/>
                </a:solidFill>
              </a:rPr>
              <a:t>disposed</a:t>
            </a:r>
            <a:r>
              <a:rPr lang="en-US" sz="1200" dirty="0"/>
              <a:t> off on dumping site </a:t>
            </a:r>
            <a:r>
              <a:rPr lang="en-US" sz="1200" b="1" dirty="0">
                <a:solidFill>
                  <a:srgbClr val="C00000"/>
                </a:solidFill>
              </a:rPr>
              <a:t>without treatment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72861" y="2046718"/>
            <a:ext cx="1434905" cy="1052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Septic tanks </a:t>
            </a:r>
            <a:r>
              <a:rPr lang="en-US" sz="1200" b="1" dirty="0">
                <a:solidFill>
                  <a:srgbClr val="C00000"/>
                </a:solidFill>
              </a:rPr>
              <a:t>lack manhole covers 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Septic tanks are </a:t>
            </a:r>
            <a:r>
              <a:rPr lang="en-US" sz="1200" b="1" dirty="0">
                <a:solidFill>
                  <a:srgbClr val="C00000"/>
                </a:solidFill>
              </a:rPr>
              <a:t>not of standard size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No database </a:t>
            </a:r>
            <a:r>
              <a:rPr lang="en-US" sz="1200" b="1" dirty="0"/>
              <a:t>on </a:t>
            </a:r>
            <a:r>
              <a:rPr lang="en-US" sz="1200" dirty="0"/>
              <a:t>septic tanks for properties</a:t>
            </a:r>
          </a:p>
          <a:p>
            <a:pPr>
              <a:spcBef>
                <a:spcPts val="277"/>
              </a:spcBef>
              <a:spcAft>
                <a:spcPts val="277"/>
              </a:spcAft>
            </a:pP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4203833" y="2070164"/>
            <a:ext cx="1434905" cy="1052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Only </a:t>
            </a:r>
            <a:r>
              <a:rPr lang="en-US" sz="1200" b="1" dirty="0">
                <a:solidFill>
                  <a:srgbClr val="C00000"/>
                </a:solidFill>
              </a:rPr>
              <a:t>2-4 % of septic tanks cleaned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/>
              <a:t>annually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34805" y="2070164"/>
            <a:ext cx="1434905" cy="1052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2129" indent="-152129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No facility </a:t>
            </a:r>
            <a:r>
              <a:rPr lang="en-US" sz="1200" dirty="0"/>
              <a:t>for fecal sludge treatment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38011" y="4113945"/>
            <a:ext cx="1434905" cy="1063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2404" indent="-152404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Safe dumping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/>
              <a:t>of treated fecal matter and/or the </a:t>
            </a:r>
            <a:r>
              <a:rPr lang="en-US" sz="1200" b="1" dirty="0">
                <a:solidFill>
                  <a:srgbClr val="00B050"/>
                </a:solidFill>
              </a:rPr>
              <a:t>sale of septage</a:t>
            </a:r>
            <a:r>
              <a:rPr lang="en-US" sz="1200" dirty="0"/>
              <a:t> at a fixed rate to nearby farms or agro-businesses</a:t>
            </a:r>
            <a:endParaRPr lang="en-US" sz="1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2645096" y="4113945"/>
            <a:ext cx="1434905" cy="1063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Providing </a:t>
            </a:r>
            <a:r>
              <a:rPr lang="en-US" sz="1200" b="1" dirty="0">
                <a:solidFill>
                  <a:srgbClr val="00B050"/>
                </a:solidFill>
              </a:rPr>
              <a:t>access manhole covers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/>
              <a:t>to allow regular cleaning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Enforcing regulations </a:t>
            </a:r>
            <a:r>
              <a:rPr lang="en-US" sz="1200" dirty="0"/>
              <a:t>on septic tanks design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Data base  </a:t>
            </a:r>
            <a:r>
              <a:rPr lang="en-US" sz="1200" b="1" dirty="0"/>
              <a:t>of </a:t>
            </a:r>
            <a:r>
              <a:rPr lang="en-US" sz="1200" dirty="0"/>
              <a:t>properties with septic tanks </a:t>
            </a:r>
          </a:p>
          <a:p>
            <a:pPr>
              <a:spcBef>
                <a:spcPts val="277"/>
              </a:spcBef>
              <a:spcAft>
                <a:spcPts val="277"/>
              </a:spcAft>
            </a:pP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4176068" y="4113945"/>
            <a:ext cx="1750911" cy="1063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Preparing </a:t>
            </a:r>
            <a:r>
              <a:rPr lang="en-US" sz="1200" dirty="0">
                <a:solidFill>
                  <a:srgbClr val="00B050"/>
                </a:solidFill>
              </a:rPr>
              <a:t>a </a:t>
            </a:r>
            <a:r>
              <a:rPr lang="en-US" sz="1200" b="1" dirty="0">
                <a:solidFill>
                  <a:srgbClr val="00B050"/>
                </a:solidFill>
              </a:rPr>
              <a:t>schedule for period cleaning of septic tanks</a:t>
            </a:r>
            <a:r>
              <a:rPr lang="en-US" sz="1200" dirty="0"/>
              <a:t>, to ensure that all septic tank are cleaned at least </a:t>
            </a:r>
            <a:r>
              <a:rPr lang="en-US" sz="1200" b="1" dirty="0"/>
              <a:t>once in 3 years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Enforcing regulations and penalties </a:t>
            </a:r>
            <a:r>
              <a:rPr lang="en-US" sz="1200" b="1" dirty="0"/>
              <a:t>for </a:t>
            </a:r>
            <a:r>
              <a:rPr lang="en-US" sz="1200" dirty="0"/>
              <a:t>periodicity of septic tank cleaning and safe handling of sludge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Payment using local taxes </a:t>
            </a:r>
            <a:r>
              <a:rPr lang="en-US" sz="1200" dirty="0"/>
              <a:t> using escrow mechanisms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913788" y="4113945"/>
            <a:ext cx="1386162" cy="1063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2129" indent="-152129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</a:rPr>
              <a:t>Installing treatment facility </a:t>
            </a:r>
            <a:r>
              <a:rPr lang="en-US" sz="1200" dirty="0"/>
              <a:t>for the treatment of septage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61915" y="6296327"/>
            <a:ext cx="590843" cy="168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6872" y="4155968"/>
            <a:ext cx="1298436" cy="18139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Converting unimproved toilets to </a:t>
            </a:r>
            <a:r>
              <a:rPr lang="en-US" sz="1200" b="1" dirty="0"/>
              <a:t>improved toilets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Ensuring</a:t>
            </a:r>
            <a:r>
              <a:rPr lang="en-US" sz="1200" b="1" dirty="0"/>
              <a:t> 100% access to improved toilets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b="1" dirty="0"/>
              <a:t>Data base on toilets </a:t>
            </a:r>
            <a:r>
              <a:rPr lang="en-US" sz="1200" dirty="0"/>
              <a:t>for all properties</a:t>
            </a:r>
          </a:p>
          <a:p>
            <a:pPr>
              <a:spcBef>
                <a:spcPts val="277"/>
              </a:spcBef>
              <a:spcAft>
                <a:spcPts val="277"/>
              </a:spcAft>
            </a:pP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265012" y="2005752"/>
            <a:ext cx="1311782" cy="10633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Lack of universal access to improved toilets</a:t>
            </a:r>
          </a:p>
          <a:p>
            <a:pPr marL="111372" indent="-111372">
              <a:spcBef>
                <a:spcPts val="277"/>
              </a:spcBef>
              <a:spcAft>
                <a:spcPts val="277"/>
              </a:spcAft>
              <a:buFont typeface="Arial" pitchFamily="34" charset="0"/>
              <a:buChar char="•"/>
            </a:pPr>
            <a:r>
              <a:rPr lang="en-US" sz="1200" dirty="0"/>
              <a:t>Lack of adequate </a:t>
            </a:r>
            <a:r>
              <a:rPr lang="en-US" sz="1200" b="1" dirty="0"/>
              <a:t>data base  on </a:t>
            </a:r>
            <a:r>
              <a:rPr lang="en-US" sz="1200" dirty="0"/>
              <a:t>toilets for properties</a:t>
            </a:r>
          </a:p>
          <a:p>
            <a:pPr>
              <a:spcBef>
                <a:spcPts val="277"/>
              </a:spcBef>
              <a:spcAft>
                <a:spcPts val="277"/>
              </a:spcAft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21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2708"/>
          </a:xfrm>
        </p:spPr>
        <p:txBody>
          <a:bodyPr anchor="ctr">
            <a:noAutofit/>
          </a:bodyPr>
          <a:lstStyle/>
          <a:p>
            <a:r>
              <a:rPr lang="en-US" sz="2000" dirty="0"/>
              <a:t>   Need to move from </a:t>
            </a:r>
            <a:r>
              <a:rPr lang="en-US" sz="2000" dirty="0">
                <a:solidFill>
                  <a:srgbClr val="C00000"/>
                </a:solidFill>
              </a:rPr>
              <a:t>complaint </a:t>
            </a:r>
            <a:r>
              <a:rPr lang="en-US" sz="2000" dirty="0" err="1">
                <a:solidFill>
                  <a:srgbClr val="C00000"/>
                </a:solidFill>
              </a:rPr>
              <a:t>Redressal</a:t>
            </a:r>
            <a:r>
              <a:rPr lang="en-US" sz="2000" dirty="0">
                <a:solidFill>
                  <a:srgbClr val="C00000"/>
                </a:solidFill>
              </a:rPr>
              <a:t>                           </a:t>
            </a:r>
            <a:r>
              <a:rPr lang="en-US" sz="2000" dirty="0" smtClean="0">
                <a:solidFill>
                  <a:srgbClr val="C00000"/>
                </a:solidFill>
              </a:rPr>
              <a:t> 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C00000"/>
                </a:solidFill>
              </a:rPr>
              <a:t>regular service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415926" y="6214386"/>
            <a:ext cx="8575674" cy="356934"/>
          </a:xfrm>
        </p:spPr>
        <p:txBody>
          <a:bodyPr>
            <a:normAutofit/>
          </a:bodyPr>
          <a:lstStyle/>
          <a:p>
            <a:r>
              <a:rPr lang="en-US" dirty="0" smtClean="0"/>
              <a:t>Note (1) Maharashtra Municipal Councils, Nagar Panchayats and Industrial Townships Act, 1965, Chapter IX : Municipal taxation, Section 108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28181" y="1379972"/>
            <a:ext cx="3460652" cy="26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Current septage management practice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83016" y="1454069"/>
            <a:ext cx="4092938" cy="161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Recommended septage management practice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8181" y="4839037"/>
            <a:ext cx="3460652" cy="675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Each town mainly has only </a:t>
            </a:r>
            <a:r>
              <a:rPr lang="en-US" sz="1400" b="1" dirty="0"/>
              <a:t>1 truck, owned and operated by the ULB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70220" y="4830924"/>
            <a:ext cx="3460652" cy="675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Each town will now require  an additional</a:t>
            </a:r>
            <a:r>
              <a:rPr lang="en-US" sz="1200" b="1" dirty="0"/>
              <a:t> 1- 3 trucks to meet service standards</a:t>
            </a:r>
            <a:r>
              <a:rPr lang="en-US" sz="1200" dirty="0"/>
              <a:t>, which can be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b="1" dirty="0"/>
              <a:t>operated by a private player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8181" y="5637628"/>
            <a:ext cx="3460652" cy="675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Households generally pay ~</a:t>
            </a:r>
            <a:r>
              <a:rPr lang="en-US" sz="1400" b="1" dirty="0">
                <a:solidFill>
                  <a:schemeClr val="tx1"/>
                </a:solidFill>
              </a:rPr>
              <a:t>INR 400-1000 </a:t>
            </a:r>
            <a:r>
              <a:rPr lang="en-US" sz="1400" dirty="0">
                <a:solidFill>
                  <a:schemeClr val="tx1"/>
                </a:solidFill>
              </a:rPr>
              <a:t>to get </a:t>
            </a:r>
            <a:r>
              <a:rPr lang="en-US" sz="1400" b="1" dirty="0">
                <a:solidFill>
                  <a:schemeClr val="tx1"/>
                </a:solidFill>
              </a:rPr>
              <a:t>tanks cleaned</a:t>
            </a:r>
            <a:r>
              <a:rPr lang="en-US" sz="1400" dirty="0">
                <a:solidFill>
                  <a:schemeClr val="tx1"/>
                </a:solidFill>
              </a:rPr>
              <a:t>, but only once in &gt;8-10 years when the tanks overflow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70220" y="5625457"/>
            <a:ext cx="3460652" cy="6752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Local taxes levied </a:t>
            </a:r>
            <a:r>
              <a:rPr lang="en-US" sz="1200" dirty="0"/>
              <a:t>by the ULB as </a:t>
            </a:r>
            <a:r>
              <a:rPr lang="en-US" sz="1200" b="1" dirty="0"/>
              <a:t>per municipal act</a:t>
            </a:r>
            <a:r>
              <a:rPr lang="en-US" sz="1200" b="1" baseline="30000" dirty="0">
                <a:solidFill>
                  <a:srgbClr val="FF0000"/>
                </a:solidFill>
              </a:rPr>
              <a:t> </a:t>
            </a:r>
            <a:r>
              <a:rPr lang="en-US" sz="1200" b="1" baseline="30000" dirty="0">
                <a:solidFill>
                  <a:schemeClr val="tx1"/>
                </a:solidFill>
              </a:rPr>
              <a:t>1</a:t>
            </a:r>
            <a:r>
              <a:rPr lang="en-US" sz="1200" b="1" dirty="0"/>
              <a:t> </a:t>
            </a:r>
            <a:r>
              <a:rPr lang="en-US" sz="1200" dirty="0"/>
              <a:t>will be used to </a:t>
            </a:r>
            <a:r>
              <a:rPr lang="en-US" sz="1200" b="1" dirty="0"/>
              <a:t>recover</a:t>
            </a:r>
            <a:r>
              <a:rPr lang="en-US" sz="1200" dirty="0"/>
              <a:t> the </a:t>
            </a:r>
            <a:r>
              <a:rPr lang="en-US" sz="1200" b="1" dirty="0"/>
              <a:t>operating expenses</a:t>
            </a:r>
            <a:r>
              <a:rPr lang="en-US" sz="1200" dirty="0"/>
              <a:t> for regular cleaning</a:t>
            </a:r>
          </a:p>
        </p:txBody>
      </p:sp>
      <p:sp>
        <p:nvSpPr>
          <p:cNvPr id="35" name="Isosceles Triangle 34"/>
          <p:cNvSpPr/>
          <p:nvPr/>
        </p:nvSpPr>
        <p:spPr>
          <a:xfrm rot="5400000">
            <a:off x="3182572" y="4650021"/>
            <a:ext cx="2955806" cy="24508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8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728181" y="3179465"/>
            <a:ext cx="3460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70220" y="3179465"/>
            <a:ext cx="3460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170220" y="2827772"/>
            <a:ext cx="3460652" cy="3323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Proposed solution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8181" y="2827772"/>
            <a:ext cx="3460652" cy="3323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Current barriers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28181" y="1871447"/>
            <a:ext cx="3460652" cy="8440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~2-4% </a:t>
            </a:r>
            <a:r>
              <a:rPr lang="en-US" dirty="0">
                <a:solidFill>
                  <a:schemeClr val="tx1"/>
                </a:solidFill>
              </a:rPr>
              <a:t>of tanks cleaned per </a:t>
            </a:r>
            <a:r>
              <a:rPr lang="en-US" dirty="0" smtClean="0">
                <a:solidFill>
                  <a:schemeClr val="tx1"/>
                </a:solidFill>
              </a:rPr>
              <a:t>year (once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b="1" dirty="0">
                <a:solidFill>
                  <a:srgbClr val="C00000"/>
                </a:solidFill>
              </a:rPr>
              <a:t>&gt;8-10 years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170220" y="1862802"/>
            <a:ext cx="3460652" cy="8440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~33% </a:t>
            </a:r>
            <a:r>
              <a:rPr lang="en-US" sz="1600" dirty="0">
                <a:solidFill>
                  <a:schemeClr val="tx1"/>
                </a:solidFill>
              </a:rPr>
              <a:t>of tanks cleaned per year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(once in </a:t>
            </a:r>
            <a:r>
              <a:rPr lang="en-US" sz="1600" b="1" dirty="0">
                <a:solidFill>
                  <a:srgbClr val="C00000"/>
                </a:solidFill>
              </a:rPr>
              <a:t>3 -5 years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6" name="Right Arrow 55"/>
          <p:cNvSpPr/>
          <p:nvPr/>
        </p:nvSpPr>
        <p:spPr>
          <a:xfrm>
            <a:off x="4288988" y="2037696"/>
            <a:ext cx="781076" cy="59822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8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728183" y="2851218"/>
            <a:ext cx="790269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28181" y="3332191"/>
            <a:ext cx="3460652" cy="1396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Cleaning is done </a:t>
            </a:r>
            <a:r>
              <a:rPr lang="en-US" sz="1200" b="1" dirty="0">
                <a:solidFill>
                  <a:srgbClr val="C00000"/>
                </a:solidFill>
              </a:rPr>
              <a:t>on-call</a:t>
            </a:r>
            <a:r>
              <a:rPr lang="en-US" sz="1200" dirty="0">
                <a:solidFill>
                  <a:schemeClr val="tx1"/>
                </a:solidFill>
              </a:rPr>
              <a:t> by the household, who do not see the need for regular cleaning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The </a:t>
            </a:r>
            <a:r>
              <a:rPr lang="en-US" sz="1200" b="1" dirty="0">
                <a:solidFill>
                  <a:srgbClr val="C00000"/>
                </a:solidFill>
              </a:rPr>
              <a:t>cleaning services </a:t>
            </a:r>
            <a:r>
              <a:rPr lang="en-US" sz="1200" dirty="0">
                <a:solidFill>
                  <a:schemeClr val="tx1"/>
                </a:solidFill>
              </a:rPr>
              <a:t>of the ULB are  currently treated as a </a:t>
            </a:r>
            <a:r>
              <a:rPr lang="en-US" sz="1200" b="1" dirty="0">
                <a:solidFill>
                  <a:srgbClr val="C00000"/>
                </a:solidFill>
              </a:rPr>
              <a:t>complaint </a:t>
            </a:r>
            <a:r>
              <a:rPr lang="en-US" sz="1200" b="1" dirty="0" err="1">
                <a:solidFill>
                  <a:srgbClr val="C00000"/>
                </a:solidFill>
              </a:rPr>
              <a:t>redressal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system for overflowing septic tanks rather than a regular cleaning and maintenance service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70220" y="3328136"/>
            <a:ext cx="3460652" cy="1396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Septic tanks will be cleaned on a </a:t>
            </a:r>
            <a:r>
              <a:rPr lang="en-US" sz="1100" b="1" dirty="0">
                <a:solidFill>
                  <a:srgbClr val="C00000"/>
                </a:solidFill>
              </a:rPr>
              <a:t>pre-determined schedule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>
                <a:solidFill>
                  <a:srgbClr val="C00000"/>
                </a:solidFill>
              </a:rPr>
              <a:t>Regulations</a:t>
            </a:r>
            <a:r>
              <a:rPr lang="en-US" sz="1100" dirty="0"/>
              <a:t> and </a:t>
            </a:r>
            <a:r>
              <a:rPr lang="en-US" sz="1100" b="1" dirty="0">
                <a:solidFill>
                  <a:srgbClr val="C00000"/>
                </a:solidFill>
              </a:rPr>
              <a:t>penalties</a:t>
            </a:r>
            <a:r>
              <a:rPr lang="en-US" sz="1100" dirty="0"/>
              <a:t> will be set in place to </a:t>
            </a:r>
            <a:r>
              <a:rPr lang="en-US" sz="1100" b="1" dirty="0"/>
              <a:t>ensure </a:t>
            </a:r>
            <a:r>
              <a:rPr lang="en-US" sz="1100" b="1" dirty="0">
                <a:solidFill>
                  <a:srgbClr val="C00000"/>
                </a:solidFill>
              </a:rPr>
              <a:t>periodic</a:t>
            </a:r>
            <a:r>
              <a:rPr lang="en-US" sz="1100" b="1" dirty="0"/>
              <a:t> </a:t>
            </a:r>
            <a:r>
              <a:rPr lang="en-US" sz="1100" b="1" dirty="0">
                <a:solidFill>
                  <a:srgbClr val="C00000"/>
                </a:solidFill>
              </a:rPr>
              <a:t>cleaning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>
                <a:solidFill>
                  <a:srgbClr val="C00000"/>
                </a:solidFill>
              </a:rPr>
              <a:t>Awareness</a:t>
            </a:r>
            <a:r>
              <a:rPr lang="en-US" sz="1100" b="1" dirty="0"/>
              <a:t> </a:t>
            </a:r>
            <a:r>
              <a:rPr lang="en-US" sz="1100" b="1" dirty="0">
                <a:solidFill>
                  <a:srgbClr val="C00000"/>
                </a:solidFill>
              </a:rPr>
              <a:t>generation</a:t>
            </a:r>
            <a:r>
              <a:rPr lang="en-US" sz="1100" b="1" dirty="0"/>
              <a:t> </a:t>
            </a:r>
            <a:r>
              <a:rPr lang="en-US" sz="1100" dirty="0"/>
              <a:t>activities will educate households about the need for regular cleaning</a:t>
            </a:r>
          </a:p>
        </p:txBody>
      </p:sp>
      <p:sp>
        <p:nvSpPr>
          <p:cNvPr id="61" name="Oval 60"/>
          <p:cNvSpPr/>
          <p:nvPr/>
        </p:nvSpPr>
        <p:spPr>
          <a:xfrm>
            <a:off x="583865" y="3333778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4989475" y="3308421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1</a:t>
            </a:r>
          </a:p>
        </p:txBody>
      </p:sp>
      <p:sp>
        <p:nvSpPr>
          <p:cNvPr id="63" name="Oval 62"/>
          <p:cNvSpPr/>
          <p:nvPr/>
        </p:nvSpPr>
        <p:spPr>
          <a:xfrm>
            <a:off x="583865" y="4766683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4989475" y="4754511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4989475" y="5552138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3</a:t>
            </a:r>
          </a:p>
        </p:txBody>
      </p:sp>
      <p:sp>
        <p:nvSpPr>
          <p:cNvPr id="66" name="Oval 65"/>
          <p:cNvSpPr/>
          <p:nvPr/>
        </p:nvSpPr>
        <p:spPr>
          <a:xfrm>
            <a:off x="583865" y="5564310"/>
            <a:ext cx="253218" cy="2568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92" dirty="0"/>
              <a:t>3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5155691" y="97664"/>
            <a:ext cx="1391350" cy="59822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8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8183" y="914400"/>
            <a:ext cx="3460651" cy="351692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b="1" dirty="0">
                <a:solidFill>
                  <a:schemeClr val="bg1"/>
                </a:solidFill>
              </a:rPr>
              <a:t>Existing Practice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7460" y="914400"/>
            <a:ext cx="3460651" cy="351692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b="1" dirty="0">
                <a:solidFill>
                  <a:schemeClr val="bg1"/>
                </a:solidFill>
              </a:rPr>
              <a:t>Recommended Practice</a:t>
            </a:r>
          </a:p>
        </p:txBody>
      </p:sp>
    </p:spTree>
    <p:extLst>
      <p:ext uri="{BB962C8B-B14F-4D97-AF65-F5344CB8AC3E}">
        <p14:creationId xmlns:p14="http://schemas.microsoft.com/office/powerpoint/2010/main" val="7554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ptage_dumping_on_dump_si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031" y="1107831"/>
            <a:ext cx="8440615" cy="5275385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422031" y="100012"/>
            <a:ext cx="8188569" cy="4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onstantia" pitchFamily="18" charset="0"/>
              </a:defRPr>
            </a:lvl9pPr>
          </a:lstStyle>
          <a:p>
            <a:r>
              <a:rPr lang="en-IN" sz="2215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Existing situation in ULBs of Maharashtra  -  </a:t>
            </a:r>
            <a:endParaRPr lang="en-IN" sz="2215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N" sz="2215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r>
              <a:rPr lang="mr-IN" sz="2215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umping site वर मैलाची विल्हेवाट</a:t>
            </a:r>
            <a:r>
              <a:rPr lang="mr-IN" sz="2954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en-US" sz="2215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2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6765" y="197568"/>
            <a:ext cx="8499276" cy="49236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Available </a:t>
            </a:r>
            <a:r>
              <a:rPr lang="en-US" b="1" dirty="0" err="1" smtClean="0"/>
              <a:t>Septage</a:t>
            </a:r>
            <a:r>
              <a:rPr lang="en-US" b="1" dirty="0" smtClean="0"/>
              <a:t> </a:t>
            </a:r>
            <a:r>
              <a:rPr lang="en-US" dirty="0" smtClean="0"/>
              <a:t>T</a:t>
            </a:r>
            <a:r>
              <a:rPr lang="en-US" b="1" dirty="0" smtClean="0"/>
              <a:t>reatment options</a:t>
            </a:r>
            <a:endParaRPr lang="en-US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35124" y="1156447"/>
            <a:ext cx="9073752" cy="5086092"/>
            <a:chOff x="0" y="-120360"/>
            <a:chExt cx="13858972" cy="6786887"/>
          </a:xfrm>
        </p:grpSpPr>
        <p:sp>
          <p:nvSpPr>
            <p:cNvPr id="34" name="Rectangle 33"/>
            <p:cNvSpPr/>
            <p:nvPr/>
          </p:nvSpPr>
          <p:spPr>
            <a:xfrm>
              <a:off x="0" y="2594561"/>
              <a:ext cx="2214578" cy="1643074"/>
            </a:xfrm>
            <a:prstGeom prst="rect">
              <a:avLst/>
            </a:prstGeom>
            <a:solidFill>
              <a:srgbClr val="EEECE1">
                <a:lumMod val="2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US" sz="1846" b="1" kern="0">
                  <a:solidFill>
                    <a:sysClr val="window" lastClr="FFFFFF"/>
                  </a:solidFill>
                  <a:latin typeface="Palatino Linotype" pitchFamily="18" charset="0"/>
                </a:rPr>
                <a:t>Septage Treatment Options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71899" y="665735"/>
              <a:ext cx="2189186" cy="1071571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US" sz="1477" b="1" kern="0" dirty="0">
                  <a:solidFill>
                    <a:sysClr val="window" lastClr="FFFFFF"/>
                  </a:solidFill>
                  <a:latin typeface="Palatino Linotype" pitchFamily="18" charset="0"/>
                </a:rPr>
                <a:t>Group A :</a:t>
              </a:r>
            </a:p>
            <a:p>
              <a:pPr algn="ctr" defTabSz="844083">
                <a:defRPr/>
              </a:pPr>
              <a:r>
                <a:rPr lang="en-US" sz="1477" b="1" kern="0" dirty="0">
                  <a:solidFill>
                    <a:sysClr val="window" lastClr="FFFFFF"/>
                  </a:solidFill>
                  <a:latin typeface="Palatino Linotype" pitchFamily="18" charset="0"/>
                </a:rPr>
                <a:t>Septage  to Compost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71900" y="4809139"/>
              <a:ext cx="2071702" cy="107157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US" sz="1477" b="1" kern="0" dirty="0">
                  <a:solidFill>
                    <a:sysClr val="window" lastClr="FFFFFF"/>
                  </a:solidFill>
                  <a:latin typeface="Palatino Linotype" pitchFamily="18" charset="0"/>
                </a:rPr>
                <a:t>Group  B:</a:t>
              </a:r>
            </a:p>
            <a:p>
              <a:pPr algn="ctr" defTabSz="844083">
                <a:defRPr/>
              </a:pPr>
              <a:r>
                <a:rPr lang="en-US" sz="1477" b="1" kern="0" dirty="0" err="1">
                  <a:solidFill>
                    <a:sysClr val="window" lastClr="FFFFFF"/>
                  </a:solidFill>
                  <a:latin typeface="Palatino Linotype" pitchFamily="18" charset="0"/>
                </a:rPr>
                <a:t>Septage</a:t>
              </a:r>
              <a:r>
                <a:rPr lang="en-US" sz="1477" b="1" kern="0" dirty="0">
                  <a:solidFill>
                    <a:sysClr val="window" lastClr="FFFFFF"/>
                  </a:solidFill>
                  <a:latin typeface="Palatino Linotype" pitchFamily="18" charset="0"/>
                </a:rPr>
                <a:t>  to Energy</a:t>
              </a:r>
            </a:p>
          </p:txBody>
        </p:sp>
        <p:cxnSp>
          <p:nvCxnSpPr>
            <p:cNvPr id="37" name="Elbow Connector 36"/>
            <p:cNvCxnSpPr>
              <a:stCxn id="34" idx="3"/>
              <a:endCxn id="35" idx="1"/>
            </p:cNvCxnSpPr>
            <p:nvPr/>
          </p:nvCxnSpPr>
          <p:spPr>
            <a:xfrm flipV="1">
              <a:off x="2214578" y="1201521"/>
              <a:ext cx="1357321" cy="2214577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8" name="Elbow Connector 37"/>
            <p:cNvCxnSpPr>
              <a:stCxn id="34" idx="3"/>
              <a:endCxn id="36" idx="1"/>
            </p:cNvCxnSpPr>
            <p:nvPr/>
          </p:nvCxnSpPr>
          <p:spPr>
            <a:xfrm>
              <a:off x="2214578" y="3416098"/>
              <a:ext cx="1357322" cy="1928826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39" name="Rectangle 38"/>
            <p:cNvSpPr/>
            <p:nvPr/>
          </p:nvSpPr>
          <p:spPr>
            <a:xfrm>
              <a:off x="7000924" y="-120360"/>
              <a:ext cx="6858048" cy="62042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US" sz="1477" b="1" kern="0" dirty="0">
                  <a:solidFill>
                    <a:sysClr val="windowText" lastClr="000000"/>
                  </a:solidFill>
                  <a:latin typeface="Palatino Linotype" pitchFamily="18" charset="0"/>
                </a:rPr>
                <a:t>Sedimentation ponds /Settling Tank/ Thickening ponds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00924" y="609804"/>
              <a:ext cx="6858048" cy="50006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Sludge drying bed / Unplanted sludge drying bed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000924" y="1254248"/>
              <a:ext cx="6858048" cy="428628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Planted sludge drying bed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996594" y="1860369"/>
              <a:ext cx="6858048" cy="428628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Co – composting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00924" y="2451685"/>
              <a:ext cx="6858048" cy="428628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Mechanical Dewatering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000924" y="3023189"/>
              <a:ext cx="6858048" cy="428628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Waste Stabilization pond (Non-aerated)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000924" y="3594693"/>
              <a:ext cx="6858048" cy="428628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Advanced Nutrient Recovery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072362" y="4523387"/>
              <a:ext cx="6786610" cy="42862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Bio-Methanation/Anaerobic biogas reactor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72362" y="5094891"/>
              <a:ext cx="6786610" cy="42862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Incineration 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72362" y="5666395"/>
              <a:ext cx="6786610" cy="42862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Gasification 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72362" y="6237899"/>
              <a:ext cx="6786610" cy="428628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44083">
                <a:defRPr/>
              </a:pPr>
              <a:r>
                <a:rPr lang="en-IN" sz="1477" b="1" kern="0">
                  <a:solidFill>
                    <a:sysClr val="windowText" lastClr="000000"/>
                  </a:solidFill>
                  <a:latin typeface="Palatino Linotype" pitchFamily="18" charset="0"/>
                </a:rPr>
                <a:t>Pyrolysis  </a:t>
              </a:r>
            </a:p>
          </p:txBody>
        </p:sp>
        <p:cxnSp>
          <p:nvCxnSpPr>
            <p:cNvPr id="50" name="Elbow Connector 49"/>
            <p:cNvCxnSpPr>
              <a:stCxn id="35" idx="3"/>
              <a:endCxn id="39" idx="1"/>
            </p:cNvCxnSpPr>
            <p:nvPr/>
          </p:nvCxnSpPr>
          <p:spPr>
            <a:xfrm flipV="1">
              <a:off x="5761085" y="189854"/>
              <a:ext cx="1239839" cy="1011667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1" name="Elbow Connector 50"/>
            <p:cNvCxnSpPr>
              <a:stCxn id="35" idx="3"/>
              <a:endCxn id="40" idx="1"/>
            </p:cNvCxnSpPr>
            <p:nvPr/>
          </p:nvCxnSpPr>
          <p:spPr>
            <a:xfrm flipV="1">
              <a:off x="5761086" y="859838"/>
              <a:ext cx="1239838" cy="341683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2" name="Elbow Connector 51"/>
            <p:cNvCxnSpPr>
              <a:stCxn id="35" idx="3"/>
              <a:endCxn id="41" idx="1"/>
            </p:cNvCxnSpPr>
            <p:nvPr/>
          </p:nvCxnSpPr>
          <p:spPr>
            <a:xfrm>
              <a:off x="5761086" y="1201521"/>
              <a:ext cx="1239838" cy="267042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3" name="Elbow Connector 52"/>
            <p:cNvCxnSpPr>
              <a:stCxn id="35" idx="3"/>
            </p:cNvCxnSpPr>
            <p:nvPr/>
          </p:nvCxnSpPr>
          <p:spPr>
            <a:xfrm>
              <a:off x="5761086" y="1201521"/>
              <a:ext cx="1239838" cy="732239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4" name="Elbow Connector 53"/>
            <p:cNvCxnSpPr>
              <a:stCxn id="35" idx="3"/>
              <a:endCxn id="43" idx="1"/>
            </p:cNvCxnSpPr>
            <p:nvPr/>
          </p:nvCxnSpPr>
          <p:spPr>
            <a:xfrm>
              <a:off x="5761086" y="1201521"/>
              <a:ext cx="1239838" cy="1464479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5" name="Elbow Connector 54"/>
            <p:cNvCxnSpPr>
              <a:stCxn id="35" idx="3"/>
              <a:endCxn id="44" idx="1"/>
            </p:cNvCxnSpPr>
            <p:nvPr/>
          </p:nvCxnSpPr>
          <p:spPr>
            <a:xfrm>
              <a:off x="5761086" y="1201521"/>
              <a:ext cx="1239838" cy="2035983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6" name="Elbow Connector 55"/>
            <p:cNvCxnSpPr>
              <a:stCxn id="35" idx="3"/>
              <a:endCxn id="45" idx="1"/>
            </p:cNvCxnSpPr>
            <p:nvPr/>
          </p:nvCxnSpPr>
          <p:spPr>
            <a:xfrm>
              <a:off x="5761086" y="1201521"/>
              <a:ext cx="1239838" cy="2607486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EECE1">
                  <a:lumMod val="2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7" name="Elbow Connector 56"/>
            <p:cNvCxnSpPr>
              <a:stCxn id="36" idx="3"/>
              <a:endCxn id="46" idx="1"/>
            </p:cNvCxnSpPr>
            <p:nvPr/>
          </p:nvCxnSpPr>
          <p:spPr>
            <a:xfrm flipV="1">
              <a:off x="5643602" y="4737701"/>
              <a:ext cx="1428760" cy="607223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8" name="Elbow Connector 57"/>
            <p:cNvCxnSpPr>
              <a:stCxn id="36" idx="3"/>
              <a:endCxn id="47" idx="1"/>
            </p:cNvCxnSpPr>
            <p:nvPr/>
          </p:nvCxnSpPr>
          <p:spPr>
            <a:xfrm flipV="1">
              <a:off x="5643602" y="5309205"/>
              <a:ext cx="1428760" cy="35719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9" name="Elbow Connector 58"/>
            <p:cNvCxnSpPr>
              <a:stCxn id="36" idx="3"/>
              <a:endCxn id="48" idx="1"/>
            </p:cNvCxnSpPr>
            <p:nvPr/>
          </p:nvCxnSpPr>
          <p:spPr>
            <a:xfrm>
              <a:off x="5643602" y="5344924"/>
              <a:ext cx="1428760" cy="535785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0" name="Elbow Connector 59"/>
            <p:cNvCxnSpPr>
              <a:stCxn id="36" idx="3"/>
              <a:endCxn id="49" idx="1"/>
            </p:cNvCxnSpPr>
            <p:nvPr/>
          </p:nvCxnSpPr>
          <p:spPr>
            <a:xfrm>
              <a:off x="5643602" y="5344924"/>
              <a:ext cx="1428760" cy="1107289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096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3"/>
          <p:cNvSpPr>
            <a:spLocks noGrp="1"/>
          </p:cNvSpPr>
          <p:nvPr>
            <p:ph type="title"/>
          </p:nvPr>
        </p:nvSpPr>
        <p:spPr>
          <a:xfrm>
            <a:off x="112103" y="-22860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IFSM </a:t>
            </a:r>
            <a:r>
              <a:rPr lang="mr-IN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साठी </a:t>
            </a:r>
            <a:r>
              <a:rPr lang="mr-IN" altLang="en-US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अंतर्गत करावयाचे काही प्रमुख </a:t>
            </a:r>
            <a:r>
              <a:rPr lang="mr-IN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उपक्रम</a:t>
            </a:r>
            <a:endParaRPr lang="en-US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5000" r="12500" b="16000"/>
          <a:stretch>
            <a:fillRect/>
          </a:stretch>
        </p:blipFill>
        <p:spPr bwMode="auto">
          <a:xfrm>
            <a:off x="329712" y="967154"/>
            <a:ext cx="3749919" cy="260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5000" r="12500" b="16000"/>
          <a:stretch>
            <a:fillRect/>
          </a:stretch>
        </p:blipFill>
        <p:spPr bwMode="auto">
          <a:xfrm>
            <a:off x="4589585" y="967154"/>
            <a:ext cx="3780692" cy="259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5000" r="12500" b="16000"/>
          <a:stretch>
            <a:fillRect/>
          </a:stretch>
        </p:blipFill>
        <p:spPr bwMode="auto">
          <a:xfrm>
            <a:off x="281354" y="3991708"/>
            <a:ext cx="3749920" cy="260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5000" r="12500" b="16000"/>
          <a:stretch>
            <a:fillRect/>
          </a:stretch>
        </p:blipFill>
        <p:spPr bwMode="auto">
          <a:xfrm>
            <a:off x="4712677" y="4104543"/>
            <a:ext cx="3587262" cy="24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2320" y="972068"/>
            <a:ext cx="3938954" cy="3516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2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 टाक्यांची दुरूस्ती</a:t>
            </a:r>
            <a:endParaRPr lang="en-US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01661" y="970085"/>
            <a:ext cx="3938954" cy="3516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FSM Zones </a:t>
            </a:r>
            <a:r>
              <a:rPr lang="mr-IN" sz="2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बनविणे</a:t>
            </a:r>
            <a:endParaRPr lang="en-US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1015" y="4018085"/>
            <a:ext cx="3938954" cy="3516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2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मैला प्रक्रियेसाठी पर्याय </a:t>
            </a:r>
            <a:endParaRPr lang="en-US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0" y="4028343"/>
            <a:ext cx="3938954" cy="3516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24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संस्थेतर्फे नियमित नियंत्रण </a:t>
            </a:r>
            <a:endParaRPr lang="en-US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3499339"/>
            <a:ext cx="9144000" cy="3516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2" b="1" dirty="0">
                <a:solidFill>
                  <a:schemeClr val="tx1"/>
                </a:solidFill>
              </a:rPr>
              <a:t>Awareness campaign</a:t>
            </a:r>
          </a:p>
        </p:txBody>
      </p:sp>
    </p:spTree>
    <p:extLst>
      <p:ext uri="{BB962C8B-B14F-4D97-AF65-F5344CB8AC3E}">
        <p14:creationId xmlns:p14="http://schemas.microsoft.com/office/powerpoint/2010/main" val="2904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IN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उघड्यावरील</a:t>
            </a:r>
            <a:r>
              <a:rPr lang="en-IN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शौचविधीमुक्त</a:t>
            </a:r>
            <a:r>
              <a:rPr lang="en-IN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(ODF) </a:t>
            </a:r>
            <a:r>
              <a:rPr lang="en-IN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</a:t>
            </a:r>
            <a:r>
              <a:rPr lang="en-IN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en-IN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व्याख्या</a:t>
            </a:r>
            <a:r>
              <a:rPr lang="en-IN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262" y="990600"/>
            <a:ext cx="8077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hindiNumParenR"/>
            </a:pP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ज्या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शहरांच्या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परिसरात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कुठेही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शौचविधी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होत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नसेल</a:t>
            </a:r>
            <a:r>
              <a:rPr lang="en-IN" sz="2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hindiNumParenR"/>
            </a:pP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कुठेही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मानवी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विष्ठा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त्याचा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प्रसार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होत असल्याचे दिसून येणार नाही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hindiNumParenR"/>
            </a:pP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जिथे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प्रत्येक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कुटुंब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संस्था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इतर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प्रत्येक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मालमत्तेस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</a:t>
            </a:r>
            <a:r>
              <a:rPr lang="mr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उपलब्धता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असेल</a:t>
            </a:r>
            <a:r>
              <a:rPr lang="en-IN" sz="2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hindiNumParenR"/>
            </a:pP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शौचालये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सुरक्षित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मैला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व्यवस्थापन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प्रणालीस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जोडलेली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असतील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FontTx/>
              <a:buAutoNum type="hindiNumParenR"/>
            </a:pPr>
            <a:r>
              <a:rPr lang="mr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भुयारी गटारांमार्फत अथवा सेप्टिक टाक्यांच्या नियमित साफसफाई द्वारे मैला </a:t>
            </a:r>
            <a:r>
              <a:rPr lang="mr-IN" sz="2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जमा </a:t>
            </a:r>
            <a:r>
              <a:rPr lang="mr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करून, त्यावर योग्य </a:t>
            </a:r>
            <a:r>
              <a:rPr lang="mr-IN" sz="2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ती  </a:t>
            </a:r>
            <a:r>
              <a:rPr lang="mr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प्रक्रिया करणे व विल्हेवाट लावणे</a:t>
            </a:r>
          </a:p>
          <a:p>
            <a:pPr marL="457200" indent="-457200">
              <a:buAutoNum type="hindiNumParenR"/>
            </a:pP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अशा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शहरांना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उघड्यावरील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शौचविधींपासून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मुक्त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म्हणजेच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ODF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म्हणता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येईल</a:t>
            </a:r>
            <a:r>
              <a:rPr lang="en-IN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mr-IN" sz="2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488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4985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धन्यवाद ! </a:t>
            </a:r>
            <a:endParaRPr lang="en-IN" sz="4985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1371600" y="2795954"/>
            <a:ext cx="5873262" cy="247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r>
              <a:rPr lang="en-IN" sz="2215" dirty="0" smtClean="0"/>
              <a:t>PAS </a:t>
            </a:r>
            <a:r>
              <a:rPr lang="en-IN" sz="2215" dirty="0"/>
              <a:t>Project,</a:t>
            </a:r>
          </a:p>
          <a:p>
            <a:r>
              <a:rPr lang="en-IN" sz="2215" dirty="0"/>
              <a:t>CEPT University, Ahmedabad</a:t>
            </a:r>
          </a:p>
          <a:p>
            <a:endParaRPr lang="en-IN" sz="2215" dirty="0"/>
          </a:p>
          <a:p>
            <a:r>
              <a:rPr lang="en-IN" sz="2215" dirty="0">
                <a:solidFill>
                  <a:srgbClr val="C00000"/>
                </a:solidFill>
              </a:rPr>
              <a:t>www.pas.org.in</a:t>
            </a:r>
          </a:p>
          <a:p>
            <a:r>
              <a:rPr lang="en-US" sz="2215" dirty="0">
                <a:solidFill>
                  <a:srgbClr val="C00000"/>
                </a:solidFill>
              </a:rPr>
              <a:t>pas@cept.ac.in</a:t>
            </a:r>
            <a:endParaRPr lang="en-IN" sz="2215" dirty="0">
              <a:solidFill>
                <a:srgbClr val="C00000"/>
              </a:solidFill>
            </a:endParaRPr>
          </a:p>
          <a:p>
            <a:r>
              <a:rPr lang="en-IN" sz="2215" dirty="0">
                <a:solidFill>
                  <a:srgbClr val="C00000"/>
                </a:solidFill>
              </a:rPr>
              <a:t>utkarshakavadi@yahoo.com</a:t>
            </a:r>
          </a:p>
          <a:p>
            <a:r>
              <a:rPr lang="en-IN" sz="2215" dirty="0">
                <a:solidFill>
                  <a:srgbClr val="C00000"/>
                </a:solidFill>
              </a:rPr>
              <a:t>96196</a:t>
            </a:r>
            <a:r>
              <a:rPr lang="mr-IN" sz="2215" dirty="0">
                <a:solidFill>
                  <a:srgbClr val="C00000"/>
                </a:solidFill>
              </a:rPr>
              <a:t> </a:t>
            </a:r>
            <a:r>
              <a:rPr lang="en-IN" sz="2215" dirty="0">
                <a:solidFill>
                  <a:srgbClr val="C00000"/>
                </a:solidFill>
              </a:rPr>
              <a:t>79919</a:t>
            </a:r>
          </a:p>
        </p:txBody>
      </p:sp>
      <p:pic>
        <p:nvPicPr>
          <p:cNvPr id="86020" name="Picture 16" descr="D:\PAS YA DUR 2\PA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65177"/>
            <a:ext cx="3323492" cy="6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7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ODF+ and ODF ++ Cities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78262"/>
              </p:ext>
            </p:extLst>
          </p:nvPr>
        </p:nvGraphicFramePr>
        <p:xfrm>
          <a:off x="0" y="914400"/>
          <a:ext cx="9144000" cy="5943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/>
                <a:gridCol w="2292113"/>
                <a:gridCol w="3499087"/>
                <a:gridCol w="2438400"/>
              </a:tblGrid>
              <a:tr h="595272">
                <a:tc>
                  <a:txBody>
                    <a:bodyPr/>
                    <a:lstStyle/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n-IN" sz="14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1038" marR="51038" marT="832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393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उघड्यावर शौच पध्दतीचे </a:t>
                      </a:r>
                      <a:r>
                        <a:rPr lang="en-IN" sz="1600" b="1" dirty="0" err="1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निर्मूलन</a:t>
                      </a:r>
                      <a:r>
                        <a:rPr lang="en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35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 err="1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शौचालयांची</a:t>
                      </a:r>
                      <a:r>
                        <a:rPr lang="en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mr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600" b="1" dirty="0" err="1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उपलब्धता</a:t>
                      </a:r>
                      <a:r>
                        <a:rPr lang="en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मैलाची वाहतूक व </a:t>
                      </a:r>
                      <a:r>
                        <a:rPr lang="en-IN" sz="1600" b="1" dirty="0" err="1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प्रक्रिया</a:t>
                      </a:r>
                      <a:r>
                        <a:rPr lang="en-IN" sz="1600" b="1" dirty="0" smtClean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 anchor="ctr">
                    <a:solidFill>
                      <a:schemeClr val="tx2"/>
                    </a:solidFill>
                  </a:tcPr>
                </a:tc>
              </a:tr>
              <a:tr h="1462343">
                <a:tc>
                  <a:txBody>
                    <a:bodyPr/>
                    <a:lstStyle/>
                    <a:p>
                      <a:pPr indent="254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ODF </a:t>
                      </a:r>
                      <a:r>
                        <a:rPr lang="en-IN" sz="1800" dirty="0" err="1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शहरे</a:t>
                      </a:r>
                      <a:r>
                        <a:rPr lang="en-IN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51038" marR="51038" marT="8321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 कोणीही उघड्यावर शौचास बसलेले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आढळून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न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येणे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दिवसाच्या कोणत्याही वेळेस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उघड्यावर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विष्ठेचे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पुरा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आढळून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न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येणे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 सर्व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मालमत्तांना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स्वत: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च्या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किंवा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वापरण्यायोग्य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सामुदायिक / सार्वज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क शौचाल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यां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ची सुविधा उपलब्ध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तरंगत्या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लोकसंख्येसाठी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पुरेशा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वापरण्यायोग्य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सार्वज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क शौचाल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यां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ची सुविधा उपलब्ध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 सर्व शौचालये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‘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मैला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विल्हेवाट प्रणाली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’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शी 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disposal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system)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जोडलेली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</a:tr>
              <a:tr h="1705167">
                <a:tc>
                  <a:txBody>
                    <a:bodyPr/>
                    <a:lstStyle/>
                    <a:p>
                      <a:pPr indent="3556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ODF+ </a:t>
                      </a:r>
                      <a:r>
                        <a:rPr lang="en-IN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800" dirty="0" err="1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शहरे</a:t>
                      </a:r>
                      <a:r>
                        <a:rPr lang="en-IN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  <a:p>
                      <a:pPr indent="254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n-IN" sz="18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1038" marR="51038" marT="8321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 कोणीही उघड्यावर शौचास बसलेले </a:t>
                      </a: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आढळून न येणे</a:t>
                      </a: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en-IN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दिवसाच्या कोणत्याही वेळेस </a:t>
                      </a: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 </a:t>
                      </a: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उघड्यावर </a:t>
                      </a: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विष्ठेचे</a:t>
                      </a: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पुरा</a:t>
                      </a: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वे आढळून न येणे</a:t>
                      </a:r>
                      <a:r>
                        <a:rPr lang="hi-IN" sz="140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endParaRPr lang="en-IN" sz="140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किमान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८० %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निवासी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मालमत्तांना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स्वतःच्या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घरगुती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शौचालयांची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सुविधा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उपलब्ध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उर्वरित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मालमत्तांना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तरंगत्या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लोकसंख्येसाठी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पुरेशा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वापरण्यायोग्य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सामुदायिक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/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सार्वजनिक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शौचालयांची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सुविधा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उपलब्ध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 सर्व शौचालये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‘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मैला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विल्हेवाट प्रणाली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’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शी 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disposal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system)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जोडलेली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SzPts val="1100"/>
                        <a:buFont typeface="+mj-cs"/>
                        <a:buAutoNum type="hindiNumParenR"/>
                      </a:pP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सर्व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लाचे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नियमित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सुरक्षित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संकलन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वाहतूक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प्रक्रिया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होणे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</a:tr>
              <a:tr h="2180817">
                <a:tc>
                  <a:txBody>
                    <a:bodyPr/>
                    <a:lstStyle/>
                    <a:p>
                      <a:pPr indent="3556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ODF++ </a:t>
                      </a:r>
                      <a:r>
                        <a:rPr lang="en-IN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800" dirty="0" err="1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शहरे</a:t>
                      </a:r>
                      <a:r>
                        <a:rPr lang="en-IN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n-IN" sz="18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1038" marR="51038" marT="8321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 कोणीही उघड्यावर शौचास बसलेले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आढळून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न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येणे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दिवसाच्या कोणत्याही वेळेस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उघड्यावर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विष्ठेचे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पुरा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आढळून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न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येणे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endParaRPr lang="en-IN" sz="1400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किमान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९५ %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निवासी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मालमत्तांना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स्वतःच्या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घरगुती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शौचालयांची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सुविधा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उपलब्ध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उर्वरित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मालमत्तांना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तरंगत्या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लोकसंख्येसाठी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पुरेशा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वापरण्यायोग्य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सामुदायिक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/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सार्वजनिक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शौचालयांची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सुविधा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उपलब्ध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शहरातील सर्व शौचालये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‘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मैला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विल्हेवाट प्रणाली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’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शी 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disposal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system) </a:t>
                      </a:r>
                      <a:r>
                        <a:rPr lang="hi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जोडलेली </a:t>
                      </a:r>
                      <a:r>
                        <a:rPr lang="en-IN" sz="1400" dirty="0" err="1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असणे</a:t>
                      </a: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+mj-cs"/>
                        <a:buAutoNum type="hindiNumParenR"/>
                      </a:pP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सर्व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hi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मै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ला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इतर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सांडपाण्याचे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–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सेप्टिक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टाक्यांतील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दुषित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पाणी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याचे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नियमित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सुरक्षित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संकलन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वाहतूक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व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प्रक्रिया</a:t>
                      </a:r>
                      <a:r>
                        <a:rPr lang="en-IN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होणे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52800"/>
            <a:ext cx="9144000" cy="468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3957917"/>
            <a:ext cx="9144000" cy="468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0" y="4572000"/>
            <a:ext cx="9144000" cy="468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0" y="5198292"/>
            <a:ext cx="9144000" cy="468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1225689"/>
            <a:ext cx="9144000" cy="468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336176" y="1225689"/>
            <a:ext cx="88078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टप्पा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१ :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नागरी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स्थानिक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संस्थांकडून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उघड्यावरील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शौचविधीमुक्त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होण्याची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स्वयंघोषणा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IN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IN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उघड्यावरील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शौचविधी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मुक्त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झाल्याची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स्वयंघोषणा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करणारे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पत्र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सर्वसाधारण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सभेच्या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मंजूरीचा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संबंधित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ठराव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यश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साध्य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करण्यासाठी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केलेले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प्रयत्न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टिकवून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ठेवण्यासाठीचे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धोरण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नमूद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करणारा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२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ते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४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पानी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अहवाल</a:t>
            </a:r>
            <a:r>
              <a:rPr lang="en-IN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N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टप्पा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२ :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जिल्हाधिकार्‍यांमार्फत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प्रमाणीकरण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en-IN" sz="20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en-IN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spcAft>
                <a:spcPts val="1200"/>
              </a:spcAft>
            </a:pP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टप्पा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३ :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राज्यस्तरीय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समितीमार्फत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प्रमाणीकरण</a:t>
            </a:r>
            <a:r>
              <a:rPr lang="mr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mr-IN" sz="2000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mr-IN" sz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IN" sz="2000" b="1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टप्पा</a:t>
            </a:r>
            <a:r>
              <a:rPr lang="en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४</a:t>
            </a:r>
            <a:r>
              <a:rPr lang="en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प्रमाणित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शहरांचा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पुरस्कार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व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शहरांची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यादी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केंद्र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सरकारकडे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सादर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mr-IN" sz="2000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mr-IN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1200"/>
              </a:spcAft>
            </a:pP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टप्पा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५ </a:t>
            </a:r>
            <a:r>
              <a:rPr lang="en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प्रमाणपत्र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बहाल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केलेल्या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IN" sz="2000" b="1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शहरांचे</a:t>
            </a:r>
            <a:r>
              <a:rPr lang="en-IN" sz="20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वेळोवेळी </a:t>
            </a:r>
            <a:r>
              <a:rPr lang="en-IN" sz="2000" b="1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पुनःप्रमाणीकरण</a:t>
            </a:r>
            <a:r>
              <a:rPr lang="en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r-IN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 ODF बनविण्याइतकेच ते टिकवून ठेवणे महत्त्वाचे </a:t>
            </a:r>
            <a:endParaRPr lang="en-IN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mr-IN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दिलेला पुरस्कार रद्द करण्याचे हक्क शासनाकडे </a:t>
            </a:r>
            <a:endParaRPr lang="en-IN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16859"/>
            <a:ext cx="9144000" cy="5244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ODF शहरांचे प्रमाणीकरण व पुरस्कार </a:t>
            </a:r>
          </a:p>
        </p:txBody>
      </p:sp>
    </p:spTree>
    <p:extLst>
      <p:ext uri="{BB962C8B-B14F-4D97-AF65-F5344CB8AC3E}">
        <p14:creationId xmlns:p14="http://schemas.microsoft.com/office/powerpoint/2010/main" val="33972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7883"/>
            <a:ext cx="9144000" cy="5244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mr-IN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ODF शहर साध्य करण्यासाठी तीन ठळक मुद्दे </a:t>
            </a:r>
            <a:endParaRPr lang="en-IN" sz="2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769" y="1264023"/>
            <a:ext cx="813547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hindiNumParenR"/>
            </a:pPr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नवीन शौचालयांची तरतूद / अर्ज प्रक्रिया – शहरातील समस्या दूर होण्यासाठी योग्य असे शौचालयाचे पर्याय निवडणे, शौचालयांचे बांधकाम, अचूक बांधकामासाठी संनियंत्रण, नोंदी ठेवणे व वेळोवेळी आवश्यक माहिती portal वर upload  करणे </a:t>
            </a:r>
          </a:p>
          <a:p>
            <a:pPr marL="457200" indent="-457200">
              <a:buAutoNum type="hindiNumParenR"/>
            </a:pPr>
            <a:endParaRPr lang="mr-IN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hindiNumParenR"/>
            </a:pPr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शहरातील OD spots शोधणे व उघड्यावरील शौचाची प्रथा नष्ट करणे – जनजागृती </a:t>
            </a:r>
          </a:p>
          <a:p>
            <a:pPr marL="457200" indent="-93663">
              <a:buFont typeface="Arial" panose="020B0604020202020204" pitchFamily="34" charset="0"/>
              <a:buChar char="•"/>
            </a:pPr>
            <a:r>
              <a:rPr lang="mr-I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Good Morning पथक, शिक्षा/ दंड आकारणे, गांधीगिरी, नावे- छायाचित्रे प्रदर्शित करणे, dog squad, CC TV Camera इत्यादि.</a:t>
            </a:r>
          </a:p>
          <a:p>
            <a:pPr marL="457200" indent="-93663">
              <a:buFont typeface="Arial" panose="020B0604020202020204" pitchFamily="34" charset="0"/>
              <a:buChar char="•"/>
            </a:pPr>
            <a:endParaRPr lang="mr-IN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/>
            <a:r>
              <a:rPr lang="mr-I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३) उपलब्ध वस्ती व सार्वजनिक शौचालयांची योग्य देखभाल दुरूस्ती – गरज असल्यास संस्था नेमणे, त्यावर संनियंत्रण ठेवणे</a:t>
            </a:r>
          </a:p>
          <a:p>
            <a:endParaRPr lang="mr-IN" sz="16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2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76400"/>
            <a:ext cx="7620000" cy="990600"/>
          </a:xfrm>
        </p:spPr>
        <p:txBody>
          <a:bodyPr/>
          <a:lstStyle/>
          <a:p>
            <a:r>
              <a:rPr lang="mr-IN" sz="3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अभियानांतर्गत बांधली जाणारी शौचालये- निकष </a:t>
            </a:r>
          </a:p>
        </p:txBody>
      </p:sp>
    </p:spTree>
    <p:extLst>
      <p:ext uri="{BB962C8B-B14F-4D97-AF65-F5344CB8AC3E}">
        <p14:creationId xmlns:p14="http://schemas.microsoft.com/office/powerpoint/2010/main" val="288961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7883"/>
            <a:ext cx="9144000" cy="5244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mr-IN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शौचालये व सेप्टिक टाक्या अचूक बांधणे अनिवार्य</a:t>
            </a:r>
            <a:endParaRPr lang="en-IN" sz="2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62338"/>
            <a:ext cx="914400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342185"/>
            <a:ext cx="9144000" cy="4437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290918"/>
            <a:ext cx="8153400" cy="5715000"/>
          </a:xfrm>
        </p:spPr>
        <p:txBody>
          <a:bodyPr>
            <a:normAutofit/>
          </a:bodyPr>
          <a:lstStyle/>
          <a:p>
            <a:r>
              <a:rPr lang="hi-IN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बांधकाम  </a:t>
            </a:r>
            <a:endParaRPr lang="en-US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/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कुठे बांधावे ?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/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याचा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आकार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आकारमान 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/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बांधण्या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साठीचे 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साहित्य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/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बांधका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मासाठीच्या आवश्यक बाबी </a:t>
            </a:r>
          </a:p>
          <a:p>
            <a:pPr marL="685800" lvl="2" indent="0">
              <a:buNone/>
            </a:pPr>
            <a:endParaRPr lang="en-US" sz="3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</a:pPr>
            <a:r>
              <a:rPr lang="mr-IN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बांधकाम</a:t>
            </a:r>
            <a:endParaRPr lang="en-US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कुठे बांधावी </a:t>
            </a:r>
            <a:r>
              <a:rPr lang="mr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en-US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चा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आकार</a:t>
            </a:r>
            <a:r>
              <a:rPr lang="mr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आकारमान 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</a:t>
            </a:r>
            <a:r>
              <a:rPr lang="hi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बांधण्या</a:t>
            </a:r>
            <a:r>
              <a:rPr lang="mr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साठीचे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साहित्य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 </a:t>
            </a:r>
            <a:r>
              <a:rPr lang="hi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बांधका</a:t>
            </a:r>
            <a:r>
              <a:rPr lang="mr-IN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मासाठीच्या इतर आवश्यक बाबी 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3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सेप्टिक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टाकी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चा तळ</a:t>
            </a:r>
          </a:p>
          <a:p>
            <a:pPr lvl="3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अंतर्गम  (inlet) व निर्गम (outlet)</a:t>
            </a:r>
            <a:endParaRPr lang="en-US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3">
              <a:lnSpc>
                <a:spcPct val="120000"/>
              </a:lnSpc>
            </a:pP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व्हेंटीलेशन 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पाईप</a:t>
            </a:r>
            <a:r>
              <a:rPr lang="mr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ची </a:t>
            </a:r>
            <a:r>
              <a:rPr lang="hi-IN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तरतूद</a:t>
            </a:r>
            <a:endParaRPr lang="mr-IN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3"/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23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mr-IN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शौचालय कुठे बांधावे ?</a:t>
            </a:r>
            <a:r>
              <a:rPr lang="en-US" sz="3200" b="1" kern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. .</a:t>
            </a:r>
          </a:p>
        </p:txBody>
      </p:sp>
      <p:sp>
        <p:nvSpPr>
          <p:cNvPr id="96" name="Flowchart: Manual Operation 95"/>
          <p:cNvSpPr/>
          <p:nvPr/>
        </p:nvSpPr>
        <p:spPr>
          <a:xfrm rot="16200000">
            <a:off x="4637619" y="4655979"/>
            <a:ext cx="1752600" cy="929603"/>
          </a:xfrm>
          <a:prstGeom prst="flowChartManualOperation">
            <a:avLst/>
          </a:prstGeom>
          <a:gradFill>
            <a:gsLst>
              <a:gs pos="0">
                <a:sysClr val="window" lastClr="FFFFFF">
                  <a:lumMod val="65000"/>
                  <a:alpha val="0"/>
                </a:sysClr>
              </a:gs>
              <a:gs pos="50000">
                <a:sysClr val="window" lastClr="FFFFFF">
                  <a:lumMod val="6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04800" y="990600"/>
            <a:ext cx="4164539" cy="518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किमान ए</a:t>
            </a:r>
            <a:r>
              <a:rPr lang="mr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का</a:t>
            </a: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भिं</a:t>
            </a:r>
            <a:r>
              <a:rPr lang="mr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तीस खुल्या हवेमध्ये खिडकी असावी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0590" y="1571693"/>
            <a:ext cx="2634493" cy="1554933"/>
            <a:chOff x="299847" y="1647849"/>
            <a:chExt cx="1804486" cy="1093686"/>
          </a:xfrm>
        </p:grpSpPr>
        <p:grpSp>
          <p:nvGrpSpPr>
            <p:cNvPr id="99" name="Group 98"/>
            <p:cNvGrpSpPr/>
            <p:nvPr/>
          </p:nvGrpSpPr>
          <p:grpSpPr>
            <a:xfrm>
              <a:off x="631592" y="1647849"/>
              <a:ext cx="1472741" cy="950476"/>
              <a:chOff x="641199" y="2927786"/>
              <a:chExt cx="1472741" cy="950476"/>
            </a:xfrm>
          </p:grpSpPr>
          <p:pic>
            <p:nvPicPr>
              <p:cNvPr id="101" name="Picture 2" descr="http://sr.photos3.fotosearch.com/bthumb/ULY/ULY077/u27839515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59" t="6274" r="9124" b="56078"/>
              <a:stretch/>
            </p:blipFill>
            <p:spPr bwMode="auto">
              <a:xfrm rot="5400000">
                <a:off x="1326975" y="3609702"/>
                <a:ext cx="293164" cy="177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" name="Group 101"/>
              <p:cNvGrpSpPr/>
              <p:nvPr/>
            </p:nvGrpSpPr>
            <p:grpSpPr>
              <a:xfrm>
                <a:off x="641199" y="3062286"/>
                <a:ext cx="1472741" cy="815976"/>
                <a:chOff x="381000" y="2873374"/>
                <a:chExt cx="1472741" cy="815976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1066800" y="3232150"/>
                  <a:ext cx="293119" cy="45720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381000" y="2873375"/>
                  <a:ext cx="685801" cy="81597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066801" y="2873374"/>
                  <a:ext cx="786940" cy="35877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1359919" y="3232149"/>
                  <a:ext cx="493822" cy="457201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 flipV="1">
                <a:off x="1733133" y="3419475"/>
                <a:ext cx="267792" cy="132482"/>
                <a:chOff x="1720470" y="2895600"/>
                <a:chExt cx="267792" cy="166686"/>
              </a:xfrm>
            </p:grpSpPr>
            <p:sp>
              <p:nvSpPr>
                <p:cNvPr id="116" name="Right Triangle 116"/>
                <p:cNvSpPr/>
                <p:nvPr/>
              </p:nvSpPr>
              <p:spPr>
                <a:xfrm>
                  <a:off x="1720470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ight Triangle 116"/>
                <p:cNvSpPr/>
                <p:nvPr/>
              </p:nvSpPr>
              <p:spPr>
                <a:xfrm flipH="1">
                  <a:off x="1854991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ight Triangle 116"/>
              <p:cNvSpPr/>
              <p:nvPr/>
            </p:nvSpPr>
            <p:spPr>
              <a:xfrm flipV="1">
                <a:off x="1358900" y="3419475"/>
                <a:ext cx="173116" cy="152400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/>
              <p:cNvCxnSpPr>
                <a:stCxn id="114" idx="0"/>
                <a:endCxn id="115" idx="0"/>
              </p:cNvCxnSpPr>
              <p:nvPr/>
            </p:nvCxnSpPr>
            <p:spPr>
              <a:xfrm>
                <a:off x="1720470" y="3060268"/>
                <a:ext cx="26779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106" name="Group 105"/>
              <p:cNvGrpSpPr/>
              <p:nvPr/>
            </p:nvGrpSpPr>
            <p:grpSpPr>
              <a:xfrm>
                <a:off x="1720470" y="2927786"/>
                <a:ext cx="267792" cy="132482"/>
                <a:chOff x="1720470" y="2895600"/>
                <a:chExt cx="267792" cy="166686"/>
              </a:xfrm>
            </p:grpSpPr>
            <p:sp>
              <p:nvSpPr>
                <p:cNvPr id="114" name="Right Triangle 116"/>
                <p:cNvSpPr/>
                <p:nvPr/>
              </p:nvSpPr>
              <p:spPr>
                <a:xfrm>
                  <a:off x="1720470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ight Triangle 116"/>
                <p:cNvSpPr/>
                <p:nvPr/>
              </p:nvSpPr>
              <p:spPr>
                <a:xfrm flipH="1">
                  <a:off x="1854991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07" name="Straight Connector 106"/>
              <p:cNvCxnSpPr>
                <a:stCxn id="116" idx="0"/>
                <a:endCxn id="117" idx="0"/>
              </p:cNvCxnSpPr>
              <p:nvPr/>
            </p:nvCxnSpPr>
            <p:spPr>
              <a:xfrm>
                <a:off x="1733133" y="3419475"/>
                <a:ext cx="26779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>
                <a:stCxn id="104" idx="0"/>
                <a:endCxn id="104" idx="2"/>
              </p:cNvCxnSpPr>
              <p:nvPr/>
            </p:nvCxnSpPr>
            <p:spPr>
              <a:xfrm>
                <a:off x="1358900" y="3419475"/>
                <a:ext cx="17311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09" name="Straight Connector 108"/>
              <p:cNvCxnSpPr>
                <a:stCxn id="113" idx="0"/>
                <a:endCxn id="112" idx="0"/>
              </p:cNvCxnSpPr>
              <p:nvPr/>
            </p:nvCxnSpPr>
            <p:spPr>
              <a:xfrm>
                <a:off x="1322860" y="3124200"/>
                <a:ext cx="0" cy="267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110" name="Group 109"/>
              <p:cNvGrpSpPr/>
              <p:nvPr/>
            </p:nvGrpSpPr>
            <p:grpSpPr>
              <a:xfrm rot="16200000">
                <a:off x="1122722" y="3191855"/>
                <a:ext cx="267792" cy="132482"/>
                <a:chOff x="1720470" y="2895600"/>
                <a:chExt cx="267792" cy="166686"/>
              </a:xfrm>
            </p:grpSpPr>
            <p:sp>
              <p:nvSpPr>
                <p:cNvPr id="112" name="Right Triangle 116"/>
                <p:cNvSpPr/>
                <p:nvPr/>
              </p:nvSpPr>
              <p:spPr>
                <a:xfrm>
                  <a:off x="1720470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Right Triangle 116"/>
                <p:cNvSpPr/>
                <p:nvPr/>
              </p:nvSpPr>
              <p:spPr>
                <a:xfrm flipH="1">
                  <a:off x="1854991" y="2895600"/>
                  <a:ext cx="133271" cy="166686"/>
                </a:xfrm>
                <a:custGeom>
                  <a:avLst/>
                  <a:gdLst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  <a:gd name="connsiteX0" fmla="*/ 0 w 133271"/>
                    <a:gd name="connsiteY0" fmla="*/ 166686 h 166686"/>
                    <a:gd name="connsiteX1" fmla="*/ 0 w 133271"/>
                    <a:gd name="connsiteY1" fmla="*/ 0 h 166686"/>
                    <a:gd name="connsiteX2" fmla="*/ 133271 w 133271"/>
                    <a:gd name="connsiteY2" fmla="*/ 166686 h 166686"/>
                    <a:gd name="connsiteX3" fmla="*/ 0 w 133271"/>
                    <a:gd name="connsiteY3" fmla="*/ 166686 h 1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271" h="166686">
                      <a:moveTo>
                        <a:pt x="0" y="166686"/>
                      </a:moveTo>
                      <a:lnTo>
                        <a:pt x="0" y="0"/>
                      </a:lnTo>
                      <a:cubicBezTo>
                        <a:pt x="60311" y="2382"/>
                        <a:pt x="130889" y="69849"/>
                        <a:pt x="133271" y="166686"/>
                      </a:cubicBezTo>
                      <a:lnTo>
                        <a:pt x="0" y="166686"/>
                      </a:lnTo>
                      <a:close/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1" name="Straight Connector 110"/>
              <p:cNvCxnSpPr/>
              <p:nvPr/>
            </p:nvCxnSpPr>
            <p:spPr>
              <a:xfrm>
                <a:off x="1429867" y="3878262"/>
                <a:ext cx="9144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</p:grpSp>
        <p:sp>
          <p:nvSpPr>
            <p:cNvPr id="100" name="L-Shape 99"/>
            <p:cNvSpPr>
              <a:spLocks noChangeAspect="1"/>
            </p:cNvSpPr>
            <p:nvPr/>
          </p:nvSpPr>
          <p:spPr>
            <a:xfrm rot="19279317">
              <a:off x="299847" y="2388833"/>
              <a:ext cx="743512" cy="352702"/>
            </a:xfrm>
            <a:prstGeom prst="corner">
              <a:avLst>
                <a:gd name="adj1" fmla="val 23479"/>
                <a:gd name="adj2" fmla="val 27803"/>
              </a:avLst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130873" y="3536739"/>
            <a:ext cx="2382840" cy="2178261"/>
            <a:chOff x="2458435" y="2927786"/>
            <a:chExt cx="1472742" cy="1358463"/>
          </a:xfrm>
        </p:grpSpPr>
        <p:pic>
          <p:nvPicPr>
            <p:cNvPr id="123" name="Picture 2" descr="http://sr.photos3.fotosearch.com/bthumb/ULY/ULY077/u2783951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9" t="6274" r="9124" b="56078"/>
            <a:stretch/>
          </p:blipFill>
          <p:spPr bwMode="auto">
            <a:xfrm rot="5400000">
              <a:off x="3144211" y="3609702"/>
              <a:ext cx="293164" cy="177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4" name="Group 123"/>
            <p:cNvGrpSpPr/>
            <p:nvPr/>
          </p:nvGrpSpPr>
          <p:grpSpPr>
            <a:xfrm>
              <a:off x="2458435" y="3062286"/>
              <a:ext cx="1472741" cy="815976"/>
              <a:chOff x="381000" y="2873374"/>
              <a:chExt cx="1472741" cy="815976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1066800" y="3232150"/>
                <a:ext cx="293119" cy="457200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381000" y="2873375"/>
                <a:ext cx="685801" cy="81597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1066801" y="2873374"/>
                <a:ext cx="786940" cy="35877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1359919" y="3232149"/>
                <a:ext cx="493822" cy="457201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 flipV="1">
              <a:off x="3550369" y="3419475"/>
              <a:ext cx="267792" cy="132482"/>
              <a:chOff x="1720470" y="2895600"/>
              <a:chExt cx="267792" cy="166686"/>
            </a:xfrm>
          </p:grpSpPr>
          <p:sp>
            <p:nvSpPr>
              <p:cNvPr id="147" name="Right Triangle 116"/>
              <p:cNvSpPr/>
              <p:nvPr/>
            </p:nvSpPr>
            <p:spPr>
              <a:xfrm>
                <a:off x="1720470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ight Triangle 116"/>
              <p:cNvSpPr/>
              <p:nvPr/>
            </p:nvSpPr>
            <p:spPr>
              <a:xfrm flipH="1">
                <a:off x="1854991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ight Triangle 116"/>
            <p:cNvSpPr/>
            <p:nvPr/>
          </p:nvSpPr>
          <p:spPr>
            <a:xfrm flipV="1">
              <a:off x="3176136" y="3419475"/>
              <a:ext cx="173116" cy="152400"/>
            </a:xfrm>
            <a:custGeom>
              <a:avLst/>
              <a:gdLst>
                <a:gd name="connsiteX0" fmla="*/ 0 w 133271"/>
                <a:gd name="connsiteY0" fmla="*/ 166686 h 166686"/>
                <a:gd name="connsiteX1" fmla="*/ 0 w 133271"/>
                <a:gd name="connsiteY1" fmla="*/ 0 h 166686"/>
                <a:gd name="connsiteX2" fmla="*/ 133271 w 133271"/>
                <a:gd name="connsiteY2" fmla="*/ 166686 h 166686"/>
                <a:gd name="connsiteX3" fmla="*/ 0 w 133271"/>
                <a:gd name="connsiteY3" fmla="*/ 166686 h 166686"/>
                <a:gd name="connsiteX0" fmla="*/ 0 w 133271"/>
                <a:gd name="connsiteY0" fmla="*/ 166686 h 166686"/>
                <a:gd name="connsiteX1" fmla="*/ 0 w 133271"/>
                <a:gd name="connsiteY1" fmla="*/ 0 h 166686"/>
                <a:gd name="connsiteX2" fmla="*/ 133271 w 133271"/>
                <a:gd name="connsiteY2" fmla="*/ 166686 h 166686"/>
                <a:gd name="connsiteX3" fmla="*/ 0 w 133271"/>
                <a:gd name="connsiteY3" fmla="*/ 166686 h 166686"/>
                <a:gd name="connsiteX0" fmla="*/ 0 w 133271"/>
                <a:gd name="connsiteY0" fmla="*/ 166686 h 166686"/>
                <a:gd name="connsiteX1" fmla="*/ 0 w 133271"/>
                <a:gd name="connsiteY1" fmla="*/ 0 h 166686"/>
                <a:gd name="connsiteX2" fmla="*/ 133271 w 133271"/>
                <a:gd name="connsiteY2" fmla="*/ 166686 h 166686"/>
                <a:gd name="connsiteX3" fmla="*/ 0 w 133271"/>
                <a:gd name="connsiteY3" fmla="*/ 166686 h 166686"/>
                <a:gd name="connsiteX0" fmla="*/ 0 w 133271"/>
                <a:gd name="connsiteY0" fmla="*/ 166686 h 166686"/>
                <a:gd name="connsiteX1" fmla="*/ 0 w 133271"/>
                <a:gd name="connsiteY1" fmla="*/ 0 h 166686"/>
                <a:gd name="connsiteX2" fmla="*/ 133271 w 133271"/>
                <a:gd name="connsiteY2" fmla="*/ 166686 h 166686"/>
                <a:gd name="connsiteX3" fmla="*/ 0 w 133271"/>
                <a:gd name="connsiteY3" fmla="*/ 166686 h 166686"/>
                <a:gd name="connsiteX0" fmla="*/ 0 w 133271"/>
                <a:gd name="connsiteY0" fmla="*/ 166686 h 166686"/>
                <a:gd name="connsiteX1" fmla="*/ 0 w 133271"/>
                <a:gd name="connsiteY1" fmla="*/ 0 h 166686"/>
                <a:gd name="connsiteX2" fmla="*/ 133271 w 133271"/>
                <a:gd name="connsiteY2" fmla="*/ 166686 h 166686"/>
                <a:gd name="connsiteX3" fmla="*/ 0 w 133271"/>
                <a:gd name="connsiteY3" fmla="*/ 166686 h 16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271" h="166686">
                  <a:moveTo>
                    <a:pt x="0" y="166686"/>
                  </a:moveTo>
                  <a:lnTo>
                    <a:pt x="0" y="0"/>
                  </a:lnTo>
                  <a:cubicBezTo>
                    <a:pt x="60311" y="2382"/>
                    <a:pt x="130889" y="69849"/>
                    <a:pt x="133271" y="166686"/>
                  </a:cubicBezTo>
                  <a:lnTo>
                    <a:pt x="0" y="166686"/>
                  </a:lnTo>
                  <a:close/>
                </a:path>
              </a:pathLst>
            </a:cu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Straight Connector 126"/>
            <p:cNvCxnSpPr>
              <a:stCxn id="145" idx="0"/>
              <a:endCxn id="146" idx="0"/>
            </p:cNvCxnSpPr>
            <p:nvPr/>
          </p:nvCxnSpPr>
          <p:spPr>
            <a:xfrm>
              <a:off x="3537706" y="3060268"/>
              <a:ext cx="26779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grpSp>
          <p:nvGrpSpPr>
            <p:cNvPr id="128" name="Group 127"/>
            <p:cNvGrpSpPr/>
            <p:nvPr/>
          </p:nvGrpSpPr>
          <p:grpSpPr>
            <a:xfrm>
              <a:off x="3537706" y="2927786"/>
              <a:ext cx="267792" cy="132482"/>
              <a:chOff x="1720470" y="2895600"/>
              <a:chExt cx="267792" cy="166686"/>
            </a:xfrm>
          </p:grpSpPr>
          <p:sp>
            <p:nvSpPr>
              <p:cNvPr id="145" name="Right Triangle 116"/>
              <p:cNvSpPr/>
              <p:nvPr/>
            </p:nvSpPr>
            <p:spPr>
              <a:xfrm>
                <a:off x="1720470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ight Triangle 116"/>
              <p:cNvSpPr/>
              <p:nvPr/>
            </p:nvSpPr>
            <p:spPr>
              <a:xfrm flipH="1">
                <a:off x="1854991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>
              <a:stCxn id="147" idx="0"/>
              <a:endCxn id="148" idx="0"/>
            </p:cNvCxnSpPr>
            <p:nvPr/>
          </p:nvCxnSpPr>
          <p:spPr>
            <a:xfrm>
              <a:off x="3550369" y="3419475"/>
              <a:ext cx="26779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30" name="Straight Connector 129"/>
            <p:cNvCxnSpPr>
              <a:stCxn id="126" idx="0"/>
              <a:endCxn id="126" idx="2"/>
            </p:cNvCxnSpPr>
            <p:nvPr/>
          </p:nvCxnSpPr>
          <p:spPr>
            <a:xfrm>
              <a:off x="3176136" y="3419475"/>
              <a:ext cx="173116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31" name="Straight Connector 130"/>
            <p:cNvCxnSpPr>
              <a:stCxn id="144" idx="0"/>
              <a:endCxn id="143" idx="0"/>
            </p:cNvCxnSpPr>
            <p:nvPr/>
          </p:nvCxnSpPr>
          <p:spPr>
            <a:xfrm>
              <a:off x="3140096" y="3124200"/>
              <a:ext cx="0" cy="267792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grpSp>
          <p:nvGrpSpPr>
            <p:cNvPr id="132" name="Group 131"/>
            <p:cNvGrpSpPr/>
            <p:nvPr/>
          </p:nvGrpSpPr>
          <p:grpSpPr>
            <a:xfrm rot="16200000">
              <a:off x="2939958" y="3191855"/>
              <a:ext cx="267792" cy="132482"/>
              <a:chOff x="1720470" y="2895600"/>
              <a:chExt cx="267792" cy="166686"/>
            </a:xfrm>
          </p:grpSpPr>
          <p:sp>
            <p:nvSpPr>
              <p:cNvPr id="143" name="Right Triangle 116"/>
              <p:cNvSpPr/>
              <p:nvPr/>
            </p:nvSpPr>
            <p:spPr>
              <a:xfrm>
                <a:off x="1720470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Right Triangle 116"/>
              <p:cNvSpPr/>
              <p:nvPr/>
            </p:nvSpPr>
            <p:spPr>
              <a:xfrm flipH="1">
                <a:off x="1854991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/>
            <p:cNvSpPr/>
            <p:nvPr/>
          </p:nvSpPr>
          <p:spPr>
            <a:xfrm>
              <a:off x="2458435" y="3878262"/>
              <a:ext cx="978919" cy="407987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437355" y="3878262"/>
              <a:ext cx="493822" cy="407987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 flipV="1">
              <a:off x="3550369" y="3878262"/>
              <a:ext cx="267792" cy="132482"/>
              <a:chOff x="1720470" y="2895600"/>
              <a:chExt cx="267792" cy="166686"/>
            </a:xfrm>
          </p:grpSpPr>
          <p:sp>
            <p:nvSpPr>
              <p:cNvPr id="141" name="Right Triangle 116"/>
              <p:cNvSpPr/>
              <p:nvPr/>
            </p:nvSpPr>
            <p:spPr>
              <a:xfrm>
                <a:off x="1720470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ight Triangle 116"/>
              <p:cNvSpPr/>
              <p:nvPr/>
            </p:nvSpPr>
            <p:spPr>
              <a:xfrm flipH="1">
                <a:off x="1854991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36" name="Straight Connector 135"/>
            <p:cNvCxnSpPr>
              <a:stCxn id="141" idx="0"/>
              <a:endCxn id="142" idx="0"/>
            </p:cNvCxnSpPr>
            <p:nvPr/>
          </p:nvCxnSpPr>
          <p:spPr>
            <a:xfrm>
              <a:off x="3550369" y="3878262"/>
              <a:ext cx="26779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grpSp>
          <p:nvGrpSpPr>
            <p:cNvPr id="137" name="Group 136"/>
            <p:cNvGrpSpPr/>
            <p:nvPr/>
          </p:nvGrpSpPr>
          <p:grpSpPr>
            <a:xfrm flipV="1">
              <a:off x="2663318" y="3869890"/>
              <a:ext cx="267792" cy="132482"/>
              <a:chOff x="1720470" y="2895600"/>
              <a:chExt cx="267792" cy="166686"/>
            </a:xfrm>
          </p:grpSpPr>
          <p:sp>
            <p:nvSpPr>
              <p:cNvPr id="139" name="Right Triangle 116"/>
              <p:cNvSpPr/>
              <p:nvPr/>
            </p:nvSpPr>
            <p:spPr>
              <a:xfrm>
                <a:off x="1720470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ight Triangle 116"/>
              <p:cNvSpPr/>
              <p:nvPr/>
            </p:nvSpPr>
            <p:spPr>
              <a:xfrm flipH="1">
                <a:off x="1854991" y="2895600"/>
                <a:ext cx="133271" cy="166686"/>
              </a:xfrm>
              <a:custGeom>
                <a:avLst/>
                <a:gdLst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  <a:gd name="connsiteX0" fmla="*/ 0 w 133271"/>
                  <a:gd name="connsiteY0" fmla="*/ 166686 h 166686"/>
                  <a:gd name="connsiteX1" fmla="*/ 0 w 133271"/>
                  <a:gd name="connsiteY1" fmla="*/ 0 h 166686"/>
                  <a:gd name="connsiteX2" fmla="*/ 133271 w 133271"/>
                  <a:gd name="connsiteY2" fmla="*/ 166686 h 166686"/>
                  <a:gd name="connsiteX3" fmla="*/ 0 w 133271"/>
                  <a:gd name="connsiteY3" fmla="*/ 166686 h 16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271" h="166686">
                    <a:moveTo>
                      <a:pt x="0" y="166686"/>
                    </a:moveTo>
                    <a:lnTo>
                      <a:pt x="0" y="0"/>
                    </a:lnTo>
                    <a:cubicBezTo>
                      <a:pt x="60311" y="2382"/>
                      <a:pt x="130889" y="69849"/>
                      <a:pt x="133271" y="166686"/>
                    </a:cubicBezTo>
                    <a:lnTo>
                      <a:pt x="0" y="166686"/>
                    </a:lnTo>
                    <a:close/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38" name="Straight Connector 137"/>
            <p:cNvCxnSpPr>
              <a:stCxn id="139" idx="0"/>
              <a:endCxn id="140" idx="0"/>
            </p:cNvCxnSpPr>
            <p:nvPr/>
          </p:nvCxnSpPr>
          <p:spPr>
            <a:xfrm>
              <a:off x="2663318" y="3869890"/>
              <a:ext cx="267792" cy="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grpSp>
        <p:nvGrpSpPr>
          <p:cNvPr id="153" name="Group 152"/>
          <p:cNvGrpSpPr/>
          <p:nvPr/>
        </p:nvGrpSpPr>
        <p:grpSpPr>
          <a:xfrm>
            <a:off x="5168257" y="1542641"/>
            <a:ext cx="2355793" cy="1595102"/>
            <a:chOff x="100113" y="4419599"/>
            <a:chExt cx="2683306" cy="1676401"/>
          </a:xfrm>
        </p:grpSpPr>
        <p:sp>
          <p:nvSpPr>
            <p:cNvPr id="154" name="Cube 153"/>
            <p:cNvSpPr/>
            <p:nvPr/>
          </p:nvSpPr>
          <p:spPr>
            <a:xfrm>
              <a:off x="1358900" y="4495800"/>
              <a:ext cx="1361381" cy="1600200"/>
            </a:xfrm>
            <a:prstGeom prst="cub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Cube 154"/>
            <p:cNvSpPr/>
            <p:nvPr/>
          </p:nvSpPr>
          <p:spPr>
            <a:xfrm>
              <a:off x="1278555" y="4419599"/>
              <a:ext cx="1504864" cy="447675"/>
            </a:xfrm>
            <a:prstGeom prst="cube">
              <a:avLst>
                <a:gd name="adj" fmla="val 78571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416944" y="4972050"/>
              <a:ext cx="329269" cy="990600"/>
            </a:xfrm>
            <a:prstGeom prst="rect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LeftDown">
                <a:rot lat="2100000" lon="714000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620118" y="5105400"/>
              <a:ext cx="493822" cy="457200"/>
            </a:xfrm>
            <a:prstGeom prst="rect">
              <a:avLst/>
            </a:prstGeom>
            <a:pattFill prst="lgGrid">
              <a:fgClr>
                <a:sysClr val="windowText" lastClr="000000"/>
              </a:fgClr>
              <a:bgClr>
                <a:sysClr val="window" lastClr="FFFFFF"/>
              </a:bgClr>
            </a:patt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8" name="Straight Arrow Connector 157"/>
            <p:cNvCxnSpPr/>
            <p:nvPr/>
          </p:nvCxnSpPr>
          <p:spPr>
            <a:xfrm>
              <a:off x="1256618" y="5105400"/>
              <a:ext cx="0" cy="4572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00113" y="4824787"/>
              <a:ext cx="1149923" cy="126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hi-IN" kern="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0.3 मीटर पेक्षा कमी </a:t>
              </a:r>
              <a:r>
                <a:rPr lang="mr-IN" kern="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ऊंची नसावी.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677156" y="5252650"/>
              <a:ext cx="385256" cy="1617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0.3 m</a:t>
              </a:r>
              <a:r>
                <a:rPr kumimoji="0" lang="en-US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4761120" y="990600"/>
            <a:ext cx="4164539" cy="24384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spcBef>
                <a:spcPts val="600"/>
              </a:spcBef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खिडकी/</a:t>
            </a:r>
            <a:r>
              <a:rPr lang="mr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mr-IN" sz="2000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तावदान</a:t>
            </a:r>
            <a:endParaRPr lang="en-US" sz="2000" kern="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761119" y="3581400"/>
            <a:ext cx="4164540" cy="25908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स्वयंपाकघ</a:t>
            </a:r>
            <a:r>
              <a:rPr lang="mr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रामध्ये </a:t>
            </a:r>
            <a:r>
              <a:rPr lang="hi-IN" sz="2000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उघडू नये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4" name="Flowchart: Manual Operation 163"/>
          <p:cNvSpPr/>
          <p:nvPr/>
        </p:nvSpPr>
        <p:spPr>
          <a:xfrm rot="5400000" flipH="1">
            <a:off x="7377182" y="4655505"/>
            <a:ext cx="1753548" cy="929603"/>
          </a:xfrm>
          <a:prstGeom prst="flowChartManualOperation">
            <a:avLst/>
          </a:prstGeom>
          <a:gradFill>
            <a:gsLst>
              <a:gs pos="0">
                <a:sysClr val="window" lastClr="FFFFFF">
                  <a:lumMod val="65000"/>
                  <a:alpha val="0"/>
                </a:sysClr>
              </a:gs>
              <a:gs pos="50000">
                <a:sysClr val="window" lastClr="FFFFFF">
                  <a:lumMod val="6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978718" y="4595344"/>
            <a:ext cx="1808639" cy="105156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ectangle 193"/>
          <p:cNvSpPr/>
          <p:nvPr/>
        </p:nvSpPr>
        <p:spPr>
          <a:xfrm>
            <a:off x="5410199" y="4744013"/>
            <a:ext cx="402106" cy="1156646"/>
          </a:xfrm>
          <a:custGeom>
            <a:avLst/>
            <a:gdLst>
              <a:gd name="connsiteX0" fmla="*/ 0 w 401952"/>
              <a:gd name="connsiteY0" fmla="*/ 0 h 1000043"/>
              <a:gd name="connsiteX1" fmla="*/ 401952 w 401952"/>
              <a:gd name="connsiteY1" fmla="*/ 0 h 1000043"/>
              <a:gd name="connsiteX2" fmla="*/ 401952 w 401952"/>
              <a:gd name="connsiteY2" fmla="*/ 1000043 h 1000043"/>
              <a:gd name="connsiteX3" fmla="*/ 0 w 401952"/>
              <a:gd name="connsiteY3" fmla="*/ 1000043 h 1000043"/>
              <a:gd name="connsiteX4" fmla="*/ 0 w 401952"/>
              <a:gd name="connsiteY4" fmla="*/ 0 h 1000043"/>
              <a:gd name="connsiteX0" fmla="*/ 0 w 401952"/>
              <a:gd name="connsiteY0" fmla="*/ 80962 h 1081005"/>
              <a:gd name="connsiteX1" fmla="*/ 387665 w 401952"/>
              <a:gd name="connsiteY1" fmla="*/ 0 h 1081005"/>
              <a:gd name="connsiteX2" fmla="*/ 401952 w 401952"/>
              <a:gd name="connsiteY2" fmla="*/ 1081005 h 1081005"/>
              <a:gd name="connsiteX3" fmla="*/ 0 w 401952"/>
              <a:gd name="connsiteY3" fmla="*/ 1081005 h 1081005"/>
              <a:gd name="connsiteX4" fmla="*/ 0 w 401952"/>
              <a:gd name="connsiteY4" fmla="*/ 80962 h 1081005"/>
              <a:gd name="connsiteX0" fmla="*/ 0 w 401952"/>
              <a:gd name="connsiteY0" fmla="*/ 152400 h 1152443"/>
              <a:gd name="connsiteX1" fmla="*/ 392427 w 401952"/>
              <a:gd name="connsiteY1" fmla="*/ 0 h 1152443"/>
              <a:gd name="connsiteX2" fmla="*/ 401952 w 401952"/>
              <a:gd name="connsiteY2" fmla="*/ 1152443 h 1152443"/>
              <a:gd name="connsiteX3" fmla="*/ 0 w 401952"/>
              <a:gd name="connsiteY3" fmla="*/ 1152443 h 1152443"/>
              <a:gd name="connsiteX4" fmla="*/ 0 w 401952"/>
              <a:gd name="connsiteY4" fmla="*/ 152400 h 1152443"/>
              <a:gd name="connsiteX0" fmla="*/ 0 w 401952"/>
              <a:gd name="connsiteY0" fmla="*/ 214312 h 1214355"/>
              <a:gd name="connsiteX1" fmla="*/ 354327 w 401952"/>
              <a:gd name="connsiteY1" fmla="*/ 0 h 1214355"/>
              <a:gd name="connsiteX2" fmla="*/ 401952 w 401952"/>
              <a:gd name="connsiteY2" fmla="*/ 1214355 h 1214355"/>
              <a:gd name="connsiteX3" fmla="*/ 0 w 401952"/>
              <a:gd name="connsiteY3" fmla="*/ 1214355 h 1214355"/>
              <a:gd name="connsiteX4" fmla="*/ 0 w 401952"/>
              <a:gd name="connsiteY4" fmla="*/ 214312 h 1214355"/>
              <a:gd name="connsiteX0" fmla="*/ 0 w 416240"/>
              <a:gd name="connsiteY0" fmla="*/ 214312 h 1214355"/>
              <a:gd name="connsiteX1" fmla="*/ 416240 w 416240"/>
              <a:gd name="connsiteY1" fmla="*/ 0 h 1214355"/>
              <a:gd name="connsiteX2" fmla="*/ 401952 w 416240"/>
              <a:gd name="connsiteY2" fmla="*/ 1214355 h 1214355"/>
              <a:gd name="connsiteX3" fmla="*/ 0 w 416240"/>
              <a:gd name="connsiteY3" fmla="*/ 1214355 h 1214355"/>
              <a:gd name="connsiteX4" fmla="*/ 0 w 416240"/>
              <a:gd name="connsiteY4" fmla="*/ 214312 h 1214355"/>
              <a:gd name="connsiteX0" fmla="*/ 0 w 416240"/>
              <a:gd name="connsiteY0" fmla="*/ 214312 h 1214355"/>
              <a:gd name="connsiteX1" fmla="*/ 416240 w 416240"/>
              <a:gd name="connsiteY1" fmla="*/ 0 h 1214355"/>
              <a:gd name="connsiteX2" fmla="*/ 404813 w 416240"/>
              <a:gd name="connsiteY2" fmla="*/ 19050 h 1214355"/>
              <a:gd name="connsiteX3" fmla="*/ 401952 w 416240"/>
              <a:gd name="connsiteY3" fmla="*/ 1214355 h 1214355"/>
              <a:gd name="connsiteX4" fmla="*/ 0 w 416240"/>
              <a:gd name="connsiteY4" fmla="*/ 1214355 h 1214355"/>
              <a:gd name="connsiteX5" fmla="*/ 0 w 416240"/>
              <a:gd name="connsiteY5" fmla="*/ 214312 h 1214355"/>
              <a:gd name="connsiteX0" fmla="*/ 0 w 404813"/>
              <a:gd name="connsiteY0" fmla="*/ 195262 h 1195305"/>
              <a:gd name="connsiteX1" fmla="*/ 404813 w 404813"/>
              <a:gd name="connsiteY1" fmla="*/ 0 h 1195305"/>
              <a:gd name="connsiteX2" fmla="*/ 401952 w 404813"/>
              <a:gd name="connsiteY2" fmla="*/ 1195305 h 1195305"/>
              <a:gd name="connsiteX3" fmla="*/ 0 w 404813"/>
              <a:gd name="connsiteY3" fmla="*/ 1195305 h 1195305"/>
              <a:gd name="connsiteX4" fmla="*/ 0 w 404813"/>
              <a:gd name="connsiteY4" fmla="*/ 195262 h 1195305"/>
              <a:gd name="connsiteX0" fmla="*/ 0 w 404813"/>
              <a:gd name="connsiteY0" fmla="*/ 92868 h 1092911"/>
              <a:gd name="connsiteX1" fmla="*/ 404813 w 404813"/>
              <a:gd name="connsiteY1" fmla="*/ 0 h 1092911"/>
              <a:gd name="connsiteX2" fmla="*/ 401952 w 404813"/>
              <a:gd name="connsiteY2" fmla="*/ 1092911 h 1092911"/>
              <a:gd name="connsiteX3" fmla="*/ 0 w 404813"/>
              <a:gd name="connsiteY3" fmla="*/ 1092911 h 1092911"/>
              <a:gd name="connsiteX4" fmla="*/ 0 w 404813"/>
              <a:gd name="connsiteY4" fmla="*/ 92868 h 1092911"/>
              <a:gd name="connsiteX0" fmla="*/ 0 w 402052"/>
              <a:gd name="connsiteY0" fmla="*/ 0 h 1000043"/>
              <a:gd name="connsiteX1" fmla="*/ 397669 w 402052"/>
              <a:gd name="connsiteY1" fmla="*/ 14288 h 1000043"/>
              <a:gd name="connsiteX2" fmla="*/ 401952 w 402052"/>
              <a:gd name="connsiteY2" fmla="*/ 1000043 h 1000043"/>
              <a:gd name="connsiteX3" fmla="*/ 0 w 402052"/>
              <a:gd name="connsiteY3" fmla="*/ 1000043 h 1000043"/>
              <a:gd name="connsiteX4" fmla="*/ 0 w 402052"/>
              <a:gd name="connsiteY4" fmla="*/ 0 h 1000043"/>
              <a:gd name="connsiteX0" fmla="*/ 0 w 402052"/>
              <a:gd name="connsiteY0" fmla="*/ 0 h 1000043"/>
              <a:gd name="connsiteX1" fmla="*/ 397669 w 402052"/>
              <a:gd name="connsiteY1" fmla="*/ 54770 h 1000043"/>
              <a:gd name="connsiteX2" fmla="*/ 401952 w 402052"/>
              <a:gd name="connsiteY2" fmla="*/ 1000043 h 1000043"/>
              <a:gd name="connsiteX3" fmla="*/ 0 w 402052"/>
              <a:gd name="connsiteY3" fmla="*/ 1000043 h 1000043"/>
              <a:gd name="connsiteX4" fmla="*/ 0 w 402052"/>
              <a:gd name="connsiteY4" fmla="*/ 0 h 1000043"/>
              <a:gd name="connsiteX0" fmla="*/ 0 w 402052"/>
              <a:gd name="connsiteY0" fmla="*/ 0 h 1000043"/>
              <a:gd name="connsiteX1" fmla="*/ 397669 w 402052"/>
              <a:gd name="connsiteY1" fmla="*/ 133351 h 1000043"/>
              <a:gd name="connsiteX2" fmla="*/ 401952 w 402052"/>
              <a:gd name="connsiteY2" fmla="*/ 1000043 h 1000043"/>
              <a:gd name="connsiteX3" fmla="*/ 0 w 402052"/>
              <a:gd name="connsiteY3" fmla="*/ 1000043 h 1000043"/>
              <a:gd name="connsiteX4" fmla="*/ 0 w 402052"/>
              <a:gd name="connsiteY4" fmla="*/ 0 h 1000043"/>
              <a:gd name="connsiteX0" fmla="*/ 0 w 402106"/>
              <a:gd name="connsiteY0" fmla="*/ 0 h 1000043"/>
              <a:gd name="connsiteX1" fmla="*/ 400051 w 402106"/>
              <a:gd name="connsiteY1" fmla="*/ 166688 h 1000043"/>
              <a:gd name="connsiteX2" fmla="*/ 401952 w 402106"/>
              <a:gd name="connsiteY2" fmla="*/ 1000043 h 1000043"/>
              <a:gd name="connsiteX3" fmla="*/ 0 w 402106"/>
              <a:gd name="connsiteY3" fmla="*/ 1000043 h 1000043"/>
              <a:gd name="connsiteX4" fmla="*/ 0 w 402106"/>
              <a:gd name="connsiteY4" fmla="*/ 0 h 100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" h="1000043">
                <a:moveTo>
                  <a:pt x="0" y="0"/>
                </a:moveTo>
                <a:lnTo>
                  <a:pt x="400051" y="166688"/>
                </a:lnTo>
                <a:cubicBezTo>
                  <a:pt x="399097" y="565123"/>
                  <a:pt x="402906" y="601608"/>
                  <a:pt x="401952" y="1000043"/>
                </a:cubicBezTo>
                <a:lnTo>
                  <a:pt x="0" y="100004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isometricLeftDown">
              <a:rot lat="2400000" lon="19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7" name="Picture 4" descr="https://encrypted-tbn2.gstatic.com/images?q=tbn:ANd9GcR2szAWdhB62sybKt5AZwHFJ0U_RujYRpOCNroDLRfdL0_LLAIC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8412"/>
          <a:stretch/>
        </p:blipFill>
        <p:spPr bwMode="auto">
          <a:xfrm flipH="1">
            <a:off x="5458348" y="5303334"/>
            <a:ext cx="318551" cy="36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Rectangle 167"/>
          <p:cNvSpPr/>
          <p:nvPr/>
        </p:nvSpPr>
        <p:spPr>
          <a:xfrm>
            <a:off x="6273402" y="4953000"/>
            <a:ext cx="813198" cy="5148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6843389" y="5410200"/>
            <a:ext cx="144267" cy="236704"/>
          </a:xfrm>
          <a:prstGeom prst="round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871010" y="5332782"/>
            <a:ext cx="100952" cy="45719"/>
          </a:xfrm>
          <a:prstGeom prst="ellipse">
            <a:avLst/>
          </a:prstGeom>
          <a:noFill/>
          <a:ln w="19050" cap="flat" cmpd="sng" algn="ctr">
            <a:solidFill>
              <a:srgbClr val="FF0000">
                <a:alpha val="52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 flipH="1" flipV="1">
            <a:off x="6892561" y="5371134"/>
            <a:ext cx="2757" cy="39959"/>
          </a:xfrm>
          <a:prstGeom prst="line">
            <a:avLst/>
          </a:prstGeom>
          <a:noFill/>
          <a:ln w="19050" cap="flat" cmpd="sng" algn="ctr">
            <a:solidFill>
              <a:srgbClr val="FF0000">
                <a:alpha val="52000"/>
              </a:srgbClr>
            </a:solidFill>
            <a:prstDash val="solid"/>
          </a:ln>
          <a:effectLst/>
        </p:spPr>
      </p:cxnSp>
      <p:cxnSp>
        <p:nvCxnSpPr>
          <p:cNvPr id="172" name="Straight Connector 171"/>
          <p:cNvCxnSpPr/>
          <p:nvPr/>
        </p:nvCxnSpPr>
        <p:spPr>
          <a:xfrm flipH="1" flipV="1">
            <a:off x="6948110" y="5371134"/>
            <a:ext cx="2757" cy="39959"/>
          </a:xfrm>
          <a:prstGeom prst="line">
            <a:avLst/>
          </a:prstGeom>
          <a:noFill/>
          <a:ln w="19050" cap="flat" cmpd="sng" algn="ctr">
            <a:solidFill>
              <a:srgbClr val="FF0000">
                <a:alpha val="52000"/>
              </a:srgbClr>
            </a:solidFill>
            <a:prstDash val="solid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 flipH="1" flipV="1">
            <a:off x="6922287" y="5336342"/>
            <a:ext cx="2757" cy="70792"/>
          </a:xfrm>
          <a:prstGeom prst="line">
            <a:avLst/>
          </a:prstGeom>
          <a:noFill/>
          <a:ln w="19050" cap="flat" cmpd="sng" algn="ctr">
            <a:solidFill>
              <a:srgbClr val="FF0000">
                <a:alpha val="52000"/>
              </a:srgbClr>
            </a:solidFill>
            <a:prstDash val="solid"/>
          </a:ln>
          <a:effectLst/>
        </p:spPr>
      </p:cxnSp>
      <p:pic>
        <p:nvPicPr>
          <p:cNvPr id="174" name="Picture 2" descr="https://image-gr.s3.envato.com/files/1190068/bakery01-5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6" b="18871" l="678" r="99153">
                        <a14:foregroundMark x1="59831" y1="6452" x2="59831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034"/>
          <a:stretch/>
        </p:blipFill>
        <p:spPr bwMode="auto">
          <a:xfrm>
            <a:off x="6259007" y="4733924"/>
            <a:ext cx="846641" cy="20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s://image-gr.s3.envato.com/files/1190068/bakery01-5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26" b="50323" l="5085" r="35085">
                        <a14:foregroundMark x1="33559" y1="28548" x2="33559" y2="28548"/>
                        <a14:foregroundMark x1="31695" y1="28710" x2="31695" y2="28710"/>
                        <a14:foregroundMark x1="32712" y1="25968" x2="32712" y2="25968"/>
                        <a14:foregroundMark x1="32881" y1="26935" x2="32881" y2="26935"/>
                        <a14:foregroundMark x1="31017" y1="36129" x2="31017" y2="3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" t="23085" r="64514" b="48876"/>
          <a:stretch/>
        </p:blipFill>
        <p:spPr bwMode="auto">
          <a:xfrm>
            <a:off x="7176905" y="4699232"/>
            <a:ext cx="454779" cy="3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Parallelogram 175"/>
          <p:cNvSpPr/>
          <p:nvPr/>
        </p:nvSpPr>
        <p:spPr>
          <a:xfrm rot="16200000" flipH="1">
            <a:off x="5588508" y="5119906"/>
            <a:ext cx="793013" cy="397180"/>
          </a:xfrm>
          <a:prstGeom prst="parallelogram">
            <a:avLst>
              <a:gd name="adj" fmla="val 12392"/>
            </a:avLst>
          </a:prstGeom>
          <a:pattFill prst="lgConfetti">
            <a:fgClr>
              <a:srgbClr val="F79646">
                <a:lumMod val="5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77" name="Picture 4" descr="http://static3.depositphotos.com/1000321/204/v/450/depositphotos_2041488-Kitchen-shelves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r="53591" b="83718"/>
          <a:stretch/>
        </p:blipFill>
        <p:spPr bwMode="auto">
          <a:xfrm>
            <a:off x="6475583" y="5045726"/>
            <a:ext cx="344317" cy="2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 descr="http://static3.depositphotos.com/1000321/204/v/450/depositphotos_2041488-Kitchen-shelves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3" r="9182" b="83718"/>
          <a:stretch/>
        </p:blipFill>
        <p:spPr bwMode="auto">
          <a:xfrm>
            <a:off x="7105648" y="5046688"/>
            <a:ext cx="419632" cy="2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/>
          <p:cNvSpPr/>
          <p:nvPr/>
        </p:nvSpPr>
        <p:spPr>
          <a:xfrm>
            <a:off x="6849170" y="5216912"/>
            <a:ext cx="223144" cy="45719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180" name="Right Arrow 179"/>
          <p:cNvSpPr/>
          <p:nvPr/>
        </p:nvSpPr>
        <p:spPr>
          <a:xfrm>
            <a:off x="5703545" y="5210482"/>
            <a:ext cx="255255" cy="28117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1" name="Picture 6" descr="http://www.cliparthut.com/clip-arts/387/fire-symbol-clip-art-387788.png"/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58" y="5147803"/>
            <a:ext cx="95038" cy="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6" descr="http://www.cliparthut.com/clip-arts/387/fire-symbol-clip-art-387788.png"/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34" y="5149679"/>
            <a:ext cx="95038" cy="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3" name="Curved Connector 182"/>
          <p:cNvCxnSpPr>
            <a:stCxn id="169" idx="0"/>
            <a:endCxn id="179" idx="3"/>
          </p:cNvCxnSpPr>
          <p:nvPr/>
        </p:nvCxnSpPr>
        <p:spPr>
          <a:xfrm rot="5400000" flipH="1" flipV="1">
            <a:off x="6908704" y="5246591"/>
            <a:ext cx="170428" cy="156791"/>
          </a:xfrm>
          <a:prstGeom prst="curvedConnector4">
            <a:avLst>
              <a:gd name="adj1" fmla="val 6964"/>
              <a:gd name="adj2" fmla="val 130375"/>
            </a:avLst>
          </a:prstGeom>
          <a:noFill/>
          <a:ln w="952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184" name="Rectangle 183"/>
          <p:cNvSpPr/>
          <p:nvPr/>
        </p:nvSpPr>
        <p:spPr>
          <a:xfrm>
            <a:off x="6487497" y="5265643"/>
            <a:ext cx="1021313" cy="4739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Multiply 184"/>
          <p:cNvSpPr/>
          <p:nvPr/>
        </p:nvSpPr>
        <p:spPr>
          <a:xfrm>
            <a:off x="7533202" y="4995119"/>
            <a:ext cx="1440268" cy="1332779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Multiply 185"/>
          <p:cNvSpPr/>
          <p:nvPr/>
        </p:nvSpPr>
        <p:spPr>
          <a:xfrm>
            <a:off x="304800" y="4978740"/>
            <a:ext cx="1440268" cy="1332779"/>
          </a:xfrm>
          <a:prstGeom prst="mathMultiply">
            <a:avLst>
              <a:gd name="adj1" fmla="val 1208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Freeform 186"/>
          <p:cNvSpPr/>
          <p:nvPr/>
        </p:nvSpPr>
        <p:spPr>
          <a:xfrm rot="1997533">
            <a:off x="2207821" y="2987213"/>
            <a:ext cx="78234" cy="316843"/>
          </a:xfrm>
          <a:custGeom>
            <a:avLst/>
            <a:gdLst>
              <a:gd name="connsiteX0" fmla="*/ 2117 w 65617"/>
              <a:gd name="connsiteY0" fmla="*/ 0 h 457200"/>
              <a:gd name="connsiteX1" fmla="*/ 52917 w 65617"/>
              <a:gd name="connsiteY1" fmla="*/ 127000 h 457200"/>
              <a:gd name="connsiteX2" fmla="*/ 2117 w 65617"/>
              <a:gd name="connsiteY2" fmla="*/ 241300 h 457200"/>
              <a:gd name="connsiteX3" fmla="*/ 40217 w 65617"/>
              <a:gd name="connsiteY3" fmla="*/ 406400 h 457200"/>
              <a:gd name="connsiteX4" fmla="*/ 65617 w 65617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17" h="457200">
                <a:moveTo>
                  <a:pt x="2117" y="0"/>
                </a:moveTo>
                <a:cubicBezTo>
                  <a:pt x="27517" y="43391"/>
                  <a:pt x="52917" y="86783"/>
                  <a:pt x="52917" y="127000"/>
                </a:cubicBezTo>
                <a:cubicBezTo>
                  <a:pt x="52917" y="167217"/>
                  <a:pt x="4234" y="194733"/>
                  <a:pt x="2117" y="241300"/>
                </a:cubicBezTo>
                <a:cubicBezTo>
                  <a:pt x="0" y="287867"/>
                  <a:pt x="29634" y="370417"/>
                  <a:pt x="40217" y="406400"/>
                </a:cubicBezTo>
                <a:cubicBezTo>
                  <a:pt x="50800" y="442383"/>
                  <a:pt x="58208" y="449791"/>
                  <a:pt x="65617" y="457200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2393016" y="3000836"/>
            <a:ext cx="78234" cy="316845"/>
          </a:xfrm>
          <a:custGeom>
            <a:avLst/>
            <a:gdLst>
              <a:gd name="connsiteX0" fmla="*/ 2117 w 65617"/>
              <a:gd name="connsiteY0" fmla="*/ 0 h 457200"/>
              <a:gd name="connsiteX1" fmla="*/ 52917 w 65617"/>
              <a:gd name="connsiteY1" fmla="*/ 127000 h 457200"/>
              <a:gd name="connsiteX2" fmla="*/ 2117 w 65617"/>
              <a:gd name="connsiteY2" fmla="*/ 241300 h 457200"/>
              <a:gd name="connsiteX3" fmla="*/ 40217 w 65617"/>
              <a:gd name="connsiteY3" fmla="*/ 406400 h 457200"/>
              <a:gd name="connsiteX4" fmla="*/ 65617 w 65617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17" h="457200">
                <a:moveTo>
                  <a:pt x="2117" y="0"/>
                </a:moveTo>
                <a:cubicBezTo>
                  <a:pt x="27517" y="43391"/>
                  <a:pt x="52917" y="86783"/>
                  <a:pt x="52917" y="127000"/>
                </a:cubicBezTo>
                <a:cubicBezTo>
                  <a:pt x="52917" y="167217"/>
                  <a:pt x="4234" y="194733"/>
                  <a:pt x="2117" y="241300"/>
                </a:cubicBezTo>
                <a:cubicBezTo>
                  <a:pt x="0" y="287867"/>
                  <a:pt x="29634" y="370417"/>
                  <a:pt x="40217" y="406400"/>
                </a:cubicBezTo>
                <a:cubicBezTo>
                  <a:pt x="50800" y="442383"/>
                  <a:pt x="58208" y="449791"/>
                  <a:pt x="65617" y="457200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Freeform 188"/>
          <p:cNvSpPr/>
          <p:nvPr/>
        </p:nvSpPr>
        <p:spPr>
          <a:xfrm rot="20593046">
            <a:off x="2543935" y="2996290"/>
            <a:ext cx="78234" cy="316843"/>
          </a:xfrm>
          <a:custGeom>
            <a:avLst/>
            <a:gdLst>
              <a:gd name="connsiteX0" fmla="*/ 2117 w 65617"/>
              <a:gd name="connsiteY0" fmla="*/ 0 h 457200"/>
              <a:gd name="connsiteX1" fmla="*/ 52917 w 65617"/>
              <a:gd name="connsiteY1" fmla="*/ 127000 h 457200"/>
              <a:gd name="connsiteX2" fmla="*/ 2117 w 65617"/>
              <a:gd name="connsiteY2" fmla="*/ 241300 h 457200"/>
              <a:gd name="connsiteX3" fmla="*/ 40217 w 65617"/>
              <a:gd name="connsiteY3" fmla="*/ 406400 h 457200"/>
              <a:gd name="connsiteX4" fmla="*/ 65617 w 65617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17" h="457200">
                <a:moveTo>
                  <a:pt x="2117" y="0"/>
                </a:moveTo>
                <a:cubicBezTo>
                  <a:pt x="27517" y="43391"/>
                  <a:pt x="52917" y="86783"/>
                  <a:pt x="52917" y="127000"/>
                </a:cubicBezTo>
                <a:cubicBezTo>
                  <a:pt x="52917" y="167217"/>
                  <a:pt x="4234" y="194733"/>
                  <a:pt x="2117" y="241300"/>
                </a:cubicBezTo>
                <a:cubicBezTo>
                  <a:pt x="0" y="287867"/>
                  <a:pt x="29634" y="370417"/>
                  <a:pt x="40217" y="406400"/>
                </a:cubicBezTo>
                <a:cubicBezTo>
                  <a:pt x="50800" y="442383"/>
                  <a:pt x="58208" y="449791"/>
                  <a:pt x="65617" y="457200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ight Arrow 161"/>
          <p:cNvSpPr/>
          <p:nvPr/>
        </p:nvSpPr>
        <p:spPr>
          <a:xfrm rot="16200000">
            <a:off x="2302056" y="2829136"/>
            <a:ext cx="255255" cy="281177"/>
          </a:xfrm>
          <a:prstGeom prst="rightArrow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1371600" y="4282251"/>
            <a:ext cx="84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खोली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752600" y="5285601"/>
            <a:ext cx="84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खोली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17522" y="4599801"/>
            <a:ext cx="84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खोली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830830" y="5292090"/>
            <a:ext cx="84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खोली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2588922" y="3863340"/>
            <a:ext cx="84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खोली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152400" y="6629400"/>
            <a:ext cx="91295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800" dirty="0" smtClean="0">
                <a:solidFill>
                  <a:srgbClr val="FF0000"/>
                </a:solidFill>
              </a:rPr>
              <a:t>स्त्रोत: महाराष्ट्रातील नगर पंचायत व नगर परिषद – विकास नियंत्रण व प्रसार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PAS">
      <a:dk1>
        <a:srgbClr val="166A8C"/>
      </a:dk1>
      <a:lt1>
        <a:srgbClr val="FFFFFF"/>
      </a:lt1>
      <a:dk2>
        <a:srgbClr val="166A8C"/>
      </a:dk2>
      <a:lt2>
        <a:srgbClr val="166A8C"/>
      </a:lt2>
      <a:accent1>
        <a:srgbClr val="166A8C"/>
      </a:accent1>
      <a:accent2>
        <a:srgbClr val="55A8D4"/>
      </a:accent2>
      <a:accent3>
        <a:srgbClr val="15914B"/>
      </a:accent3>
      <a:accent4>
        <a:srgbClr val="F3A447"/>
      </a:accent4>
      <a:accent5>
        <a:srgbClr val="92D050"/>
      </a:accent5>
      <a:accent6>
        <a:srgbClr val="B2C4DA"/>
      </a:accent6>
      <a:hlink>
        <a:srgbClr val="809EC2"/>
      </a:hlink>
      <a:folHlink>
        <a:srgbClr val="7B354D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40696</TotalTime>
  <Words>2662</Words>
  <Application>Microsoft Office PowerPoint</Application>
  <PresentationFormat>On-screen Show (4:3)</PresentationFormat>
  <Paragraphs>535</Paragraphs>
  <Slides>30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 Unicode MS</vt:lpstr>
      <vt:lpstr>Arial</vt:lpstr>
      <vt:lpstr>Calibri</vt:lpstr>
      <vt:lpstr>Century Gothic</vt:lpstr>
      <vt:lpstr>Century Schoolbook</vt:lpstr>
      <vt:lpstr>Constantia</vt:lpstr>
      <vt:lpstr>Mangal</vt:lpstr>
      <vt:lpstr>Palatino Linotype</vt:lpstr>
      <vt:lpstr>Wingdings</vt:lpstr>
      <vt:lpstr>Wingdings 2</vt:lpstr>
      <vt:lpstr>Median</vt:lpstr>
      <vt:lpstr>think-cell Slide</vt:lpstr>
      <vt:lpstr>Acrobat Document</vt:lpstr>
      <vt:lpstr>PowerPoint Presentation</vt:lpstr>
      <vt:lpstr>ODF शहर म्हणजे काय?</vt:lpstr>
      <vt:lpstr>उघड्यावरील शौचविधीमुक्त (ODF) शहर – व्याख्या </vt:lpstr>
      <vt:lpstr>ODF+ and ODF ++ Cities</vt:lpstr>
      <vt:lpstr>PowerPoint Presentation</vt:lpstr>
      <vt:lpstr>PowerPoint Presentation</vt:lpstr>
      <vt:lpstr>अभियानांतर्गत बांधली जाणारी शौचालये- निकष </vt:lpstr>
      <vt:lpstr>PowerPoint Presentation</vt:lpstr>
      <vt:lpstr>शौचालय कुठे बांधावे ?. . .</vt:lpstr>
      <vt:lpstr>शौचालयाचा किमान आकार. . .</vt:lpstr>
      <vt:lpstr>सेप्टिक टाकी कुठे बांधावी ?. . .</vt:lpstr>
      <vt:lpstr>सेप्टिक टाकीचा किमान आकार / आकारमान . . .</vt:lpstr>
      <vt:lpstr>अंतर्गम (inlet) व निर्गम (outlet)</vt:lpstr>
      <vt:lpstr>सुधारित सेप्टिक टाकी</vt:lpstr>
      <vt:lpstr>अ‍ॅनोरेबिक  बायो डायजेस्टर – रीड बेडसहित</vt:lpstr>
      <vt:lpstr>शौचालय आणि सेप्टिक टाकी डिझाइन. . .</vt:lpstr>
      <vt:lpstr>सर्वांगीण मैला व्यवस्थापन </vt:lpstr>
      <vt:lpstr>Challenge</vt:lpstr>
      <vt:lpstr>Challenge</vt:lpstr>
      <vt:lpstr>Options for waste water management systems</vt:lpstr>
      <vt:lpstr>Septage Management / FSM ची गरज शासनाकडून अधोरेखित केली जात आहे </vt:lpstr>
      <vt:lpstr>Septage Management संदर्भात नगरपरिषद संचालनालयाकडून देण्यात आलेल्या मार्गदर्शक सूचना  </vt:lpstr>
      <vt:lpstr>निती आयोग अहवाल, ऑक्टोबर २०१५</vt:lpstr>
      <vt:lpstr>Current situation of septage management in Small – Medium towns of Maharashtra</vt:lpstr>
      <vt:lpstr>End-to-end IFSM solution – From red to green</vt:lpstr>
      <vt:lpstr>   Need to move from complaint Redressal                             To regular service </vt:lpstr>
      <vt:lpstr>PowerPoint Presentation</vt:lpstr>
      <vt:lpstr>Available Septage Treatment options</vt:lpstr>
      <vt:lpstr>IFSM साठी अंतर्गत करावयाचे काही प्रमुख उपक्रम</vt:lpstr>
      <vt:lpstr>धन्यवाद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Dinesh</dc:creator>
  <cp:lastModifiedBy>Pasproject1</cp:lastModifiedBy>
  <cp:revision>2145</cp:revision>
  <cp:lastPrinted>2014-03-28T10:58:08Z</cp:lastPrinted>
  <dcterms:created xsi:type="dcterms:W3CDTF">2006-08-16T00:00:00Z</dcterms:created>
  <dcterms:modified xsi:type="dcterms:W3CDTF">2016-02-09T08:47:54Z</dcterms:modified>
</cp:coreProperties>
</file>